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668C5-9CC3-4133-8A91-331017CCFF70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2D47D-C8EB-42C0-8145-F1EB594A6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2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7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9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0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0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E4DD-A6D2-4AE8-B9EF-60E6995F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F4EFE-F6E4-432D-99CF-1460470AA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85FD-7C3E-41CC-87D4-01F7F244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66136-895C-4554-89A9-4F69E401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417D5-88EA-4EF4-92DD-9B29F661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D662-1A4B-4644-83F2-864BA1C8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11EAD-7F74-4DC2-B2B1-DEB89F061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D99-FF4A-4C75-A58A-EB47C38E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C8EC-8F7D-4F40-B43C-1A76FC3C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12F9A-204F-4410-8E57-27AEC77A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6F434-A854-45D9-8FEB-EA9AA14FB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960C1-F555-4484-9435-047211089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1CD4-2CD5-4B09-BDC7-D1E9E32A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75ADE-9681-430B-97F5-9935ABCD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2FA6-3C9B-43FE-B567-C3BA1A79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6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5F28-0A1A-4576-B105-A4984588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B0F9-0282-4C7C-BF27-0998940C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8DF3-82AE-444A-B0CC-7DE2C5EC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B91C-246A-4AA4-937A-59F126BF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6FF29-DEDA-47B8-8FE5-C412BD06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2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1FC5-AEB0-4785-A313-9D715220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D8913-C024-45EF-AFEA-479B8E4A1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F60B-C274-4BAF-9173-2C14C554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ED1C3-675F-47B8-8E06-C3F8F827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6B99F-939D-483D-B777-DF00CB51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5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103D-611E-474D-8BF5-46AE5C21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8BB8-D9CD-41C0-B7B0-B67B81F34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60AF2-9166-487D-B39E-7530F4EF8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36BA0-2930-42F8-8394-92369CFB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27F4B-A5A1-4E63-BCEC-A2C76A43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6BF54-F12E-480F-950E-6C22472A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4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7FB7-9274-417B-B67B-5E8CEC87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C404B-9E1B-4C0A-A79A-B7622152E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F5B69-0A13-421C-8C81-0E73EA70A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701DC-8AB5-4380-B084-95957F045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DC53F-6982-4847-B73A-60FC6A186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BAC25-FDE6-464A-AC00-DD6AAAB7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FE414-225D-4A6F-ABE4-D1EDBC1B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266AE-91BE-4990-A728-C82F3602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2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293F-80E1-4FA5-A0D1-49939F8C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C6427-51B3-4499-A3E4-4BC48503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3C24A-B3AB-4EF4-8844-8842DD86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43E7-B85A-496D-9764-0BE1426B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7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05CF0-5A91-471A-93E9-5EBB0AC1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517AD-09AE-4D3A-A66F-A7DE7CB0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938B-D03E-4700-A9DB-C278E15E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3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53D8-D3AE-4449-B51B-244BDD83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8D18-50B8-4451-84E5-4F362CCB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E8CC7-5FD3-4D23-85D3-E953BA7B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867B9-AA0B-41E9-8AA2-0393AC3C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E413B-1CD1-43E1-848D-D44E9F64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9FC7E-1EE0-442C-88B0-1F9E2482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4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8EFE-6760-4C65-83ED-37C93B3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6B8A6-C817-44A7-943E-FC57F7BF8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79D2E-6063-4C7A-8250-6D993193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13ED1-9D27-4F99-B141-60597764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AB737-C0C8-4F06-9185-AD67F2F7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070D7-431E-4ABF-80D5-104F9409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A04AD-3012-456D-A125-A032D438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DD75C-E245-47AD-B847-4659E84B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2ABD-39A6-4DFD-B53C-8459CA222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A5B8-8C02-4A30-8404-B8D2153A0EB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8A9F9-422C-401A-ABA8-9AAFE781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A27E-F9C4-4CC8-80A5-50ABF7D93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6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212DBE-02A3-48E9-9737-0BFBFFB7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816" y="0"/>
            <a:ext cx="4024184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11E543-3354-4B4D-9B05-71C81441A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9" y="168798"/>
            <a:ext cx="2103579" cy="20146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112866-78E3-45E5-A4C2-993249C91709}"/>
              </a:ext>
            </a:extLst>
          </p:cNvPr>
          <p:cNvSpPr/>
          <p:nvPr/>
        </p:nvSpPr>
        <p:spPr>
          <a:xfrm>
            <a:off x="2899722" y="74142"/>
            <a:ext cx="4353694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Working Together,</a:t>
            </a:r>
            <a:endParaRPr lang="en-US" sz="4000" b="1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Achieving </a:t>
            </a:r>
            <a:r>
              <a:rPr lang="en-US" sz="4000" b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</a:t>
            </a:r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71FA2-E8DB-4590-B2DE-79B6FF1A97D2}"/>
              </a:ext>
            </a:extLst>
          </p:cNvPr>
          <p:cNvSpPr txBox="1"/>
          <p:nvPr/>
        </p:nvSpPr>
        <p:spPr>
          <a:xfrm>
            <a:off x="198304" y="2395240"/>
            <a:ext cx="76517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Year 10 and 11 Information Evening</a:t>
            </a:r>
          </a:p>
          <a:p>
            <a:pPr algn="ctr"/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21</a:t>
            </a:r>
            <a:r>
              <a:rPr lang="en-GB" sz="40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st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 October 2021</a:t>
            </a:r>
          </a:p>
          <a:p>
            <a:pPr algn="ctr"/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  <a:p>
            <a:pPr algn="ctr"/>
            <a:r>
              <a:rPr lang="en-GB" sz="44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NCFE Equality and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Diverity</a:t>
            </a:r>
            <a:endParaRPr lang="en-GB" sz="44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91BF3-3538-4E04-9EEF-75877D2BB5C3}"/>
              </a:ext>
            </a:extLst>
          </p:cNvPr>
          <p:cNvSpPr/>
          <p:nvPr/>
        </p:nvSpPr>
        <p:spPr>
          <a:xfrm>
            <a:off x="2899722" y="1409938"/>
            <a:ext cx="435369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err="1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Cydweithio</a:t>
            </a:r>
            <a:r>
              <a:rPr lang="en-US" sz="3200" b="1" cap="none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 </a:t>
            </a:r>
            <a:r>
              <a:rPr lang="en-US" sz="3200" b="1" cap="none" spc="50" dirty="0" err="1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Chyflawni</a:t>
            </a:r>
            <a:endParaRPr lang="en-US" sz="3200" b="1" cap="none" spc="50" dirty="0">
              <a:ln w="9525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18CD79-BBF1-4914-82B0-277526865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9"/>
    </mc:Choice>
    <mc:Fallback>
      <p:transition spd="slow" advTm="14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Course content and delivery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1548757"/>
            <a:ext cx="10085446" cy="50782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Give a brief outline of the course content and the method of delivery over the 1 – 2 years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Pupils are entered for either an Award or Certificate of study equivalent to either 1 or 2 GCSE’s at grade B.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There are 3 Units in total, and pupils either complete Unit 1 or all 3 Units over the 2 years.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Topics aim to develop understanding of issues relating to equality and diversity within communities and the workplace.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AD278F2-AED0-47F7-BB96-B054EA268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45"/>
    </mc:Choice>
    <mc:Fallback>
      <p:transition spd="slow" advTm="3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Assessment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8" y="1448553"/>
            <a:ext cx="10231135" cy="5263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is the course assessed?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The course is fully coursework based with no final exam.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will the assessments take place?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All work is entered for the qualification.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/>
              <a:t>What preparation needs to be done beforehand?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Pupils need to stay up to date with deadlines set for each assessment task. Once an assessment task is checked, pupils have a single opportunity to improvement to meet the pass criteria.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5D9433-4EEB-4E7B-8CC0-A513B8C3B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48"/>
    </mc:Choice>
    <mc:Fallback>
      <p:transition spd="slow" advTm="60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Skills Development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78" y="1461154"/>
            <a:ext cx="10214404" cy="5326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What skills will pupils develop through studying the course and how will they do this?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Pupils are asked to describe, explain and apply their knowledge and understanding of issues regarding equality and diversity in society.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solidFill>
                  <a:srgbClr val="0070C0"/>
                </a:solidFill>
              </a:rPr>
              <a:t>These skills that are developed help support a range of subjects such as the Welsh Baccalaureate, Public Services &amp; SWEET because of the content, and all subjects that uses extended writing and independent research as a result of the structure of the tasks.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can they do to practise these skills?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To help develop their awareness and understanding, pupils can keep up to date with media coverage of the issues they study.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91A3CE0-CBC9-4A9A-B4FF-56367CC92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4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284"/>
    </mc:Choice>
    <mc:Fallback>
      <p:transition spd="slow" advTm="127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Our Expectations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8" y="1429699"/>
            <a:ext cx="10272584" cy="528218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expected of pupils?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There are high expectations of pupils to engage in asking questions and expressing opinions, as well as being open-minded in response to learning about diversity within society and being tolerant of differences within the world around us.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produce their best work, pupils should:</a:t>
            </a:r>
          </a:p>
          <a:p>
            <a:r>
              <a:rPr lang="en-GB" b="1" dirty="0">
                <a:solidFill>
                  <a:srgbClr val="0070C0"/>
                </a:solidFill>
              </a:rPr>
              <a:t>Keep up to date with deadlines for assessments</a:t>
            </a:r>
          </a:p>
          <a:p>
            <a:r>
              <a:rPr lang="en-GB" b="1" dirty="0">
                <a:solidFill>
                  <a:srgbClr val="0070C0"/>
                </a:solidFill>
              </a:rPr>
              <a:t>Utilise the writing support given in class</a:t>
            </a:r>
          </a:p>
          <a:p>
            <a:r>
              <a:rPr lang="en-GB" b="1" dirty="0">
                <a:solidFill>
                  <a:srgbClr val="0070C0"/>
                </a:solidFill>
              </a:rPr>
              <a:t>Keep up to date with news about beliefs, identity and ethics relating to issues of equality and diversity in the wider world.</a:t>
            </a:r>
          </a:p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A55B11-C516-45E3-A997-9EA2C9BA60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8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74"/>
    </mc:Choice>
    <mc:Fallback>
      <p:transition spd="slow" advTm="76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Resources and Support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resources will you make available to support learning?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All assessments and support resources are uploaded through google classroom.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Pupils have the choice to produce work independently, via a hand-written booklet or a mixture of both.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This provides support both within and outside lessons to support the different learning needs of each pupil.</a:t>
            </a:r>
          </a:p>
          <a:p>
            <a:pPr marL="0" indent="0">
              <a:buNone/>
            </a:pPr>
            <a:r>
              <a:rPr lang="en-GB" dirty="0"/>
              <a:t>How can parents/carers support their children in your subject?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Parents/carers support their children development through discussion of current topics related to the topics.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7B95804-0B4D-4A59-B989-CBC50B527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39"/>
    </mc:Choice>
    <mc:Fallback>
      <p:transition spd="slow" advTm="54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491</Words>
  <Application>Microsoft Office PowerPoint</Application>
  <PresentationFormat>Widescreen</PresentationFormat>
  <Paragraphs>52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Adamsky SF</vt:lpstr>
      <vt:lpstr>Arial</vt:lpstr>
      <vt:lpstr>Calibri</vt:lpstr>
      <vt:lpstr>Calibri Light</vt:lpstr>
      <vt:lpstr>Office Theme</vt:lpstr>
      <vt:lpstr>PowerPoint Presentation</vt:lpstr>
      <vt:lpstr>Course content and delivery </vt:lpstr>
      <vt:lpstr>Assessment</vt:lpstr>
      <vt:lpstr>Skills Development</vt:lpstr>
      <vt:lpstr>Our Expectations</vt:lpstr>
      <vt:lpstr>Resources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and 11 Information Evening</dc:title>
  <dc:creator>Kirsty Irvine</dc:creator>
  <cp:lastModifiedBy>Melissa Davies</cp:lastModifiedBy>
  <cp:revision>15</cp:revision>
  <dcterms:created xsi:type="dcterms:W3CDTF">2021-09-23T20:46:14Z</dcterms:created>
  <dcterms:modified xsi:type="dcterms:W3CDTF">2021-10-14T18:08:44Z</dcterms:modified>
</cp:coreProperties>
</file>