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2" r:id="rId4"/>
    <p:sldId id="263" r:id="rId5"/>
    <p:sldId id="264" r:id="rId6"/>
    <p:sldId id="265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A01AF8-CC19-4113-BADC-F1E992DCFF74}" v="2155" dt="2021-10-13T11:09:25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83" autoAdjust="0"/>
  </p:normalViewPr>
  <p:slideViewPr>
    <p:cSldViewPr snapToGrid="0">
      <p:cViewPr varScale="1">
        <p:scale>
          <a:sx n="66" d="100"/>
          <a:sy n="66" d="100"/>
        </p:scale>
        <p:origin x="6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668C5-9CC3-4133-8A91-331017CCFF70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2D47D-C8EB-42C0-8145-F1EB594A6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32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37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93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09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00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57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51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E4DD-A6D2-4AE8-B9EF-60E6995F2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F4EFE-F6E4-432D-99CF-1460470AA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985FD-7C3E-41CC-87D4-01F7F244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66136-895C-4554-89A9-4F69E401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417D5-88EA-4EF4-92DD-9B29F661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50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D662-1A4B-4644-83F2-864BA1C8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11EAD-7F74-4DC2-B2B1-DEB89F061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D99-FF4A-4C75-A58A-EB47C38EE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BC8EC-8F7D-4F40-B43C-1A76FC3C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12F9A-204F-4410-8E57-27AEC77A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9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6F434-A854-45D9-8FEB-EA9AA14FB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960C1-F555-4484-9435-047211089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F1CD4-2CD5-4B09-BDC7-D1E9E32A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75ADE-9681-430B-97F5-9935ABCD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72FA6-3C9B-43FE-B567-C3BA1A79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66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5F28-0A1A-4576-B105-A4984588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AB0F9-0282-4C7C-BF27-0998940C3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08DF3-82AE-444A-B0CC-7DE2C5EC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3B91C-246A-4AA4-937A-59F126BF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6FF29-DEDA-47B8-8FE5-C412BD06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62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1FC5-AEB0-4785-A313-9D715220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D8913-C024-45EF-AFEA-479B8E4A1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F60B-C274-4BAF-9173-2C14C554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ED1C3-675F-47B8-8E06-C3F8F827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6B99F-939D-483D-B777-DF00CB51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5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103D-611E-474D-8BF5-46AE5C21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28BB8-D9CD-41C0-B7B0-B67B81F34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60AF2-9166-487D-B39E-7530F4EF8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36BA0-2930-42F8-8394-92369CFB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27F4B-A5A1-4E63-BCEC-A2C76A43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6BF54-F12E-480F-950E-6C22472A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54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7FB7-9274-417B-B67B-5E8CEC87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C404B-9E1B-4C0A-A79A-B7622152E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F5B69-0A13-421C-8C81-0E73EA70A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701DC-8AB5-4380-B084-95957F045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1DC53F-6982-4847-B73A-60FC6A186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BAC25-FDE6-464A-AC00-DD6AAAB7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0FE414-225D-4A6F-ABE4-D1EDBC1B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266AE-91BE-4990-A728-C82F3602E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22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293F-80E1-4FA5-A0D1-49939F8C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C6427-51B3-4499-A3E4-4BC48503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3C24A-B3AB-4EF4-8844-8842DD86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E43E7-B85A-496D-9764-0BE1426B4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97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05CF0-5A91-471A-93E9-5EBB0AC1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D517AD-09AE-4D3A-A66F-A7DE7CB0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6938B-D03E-4700-A9DB-C278E15E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3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53D8-D3AE-4449-B51B-244BDD830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88D18-50B8-4451-84E5-4F362CCBF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E8CC7-5FD3-4D23-85D3-E953BA7B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867B9-AA0B-41E9-8AA2-0393AC3C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E413B-1CD1-43E1-848D-D44E9F64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9FC7E-1EE0-442C-88B0-1F9E2482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4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8EFE-6760-4C65-83ED-37C93B3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6B8A6-C817-44A7-943E-FC57F7BF8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79D2E-6063-4C7A-8250-6D9931934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13ED1-9D27-4F99-B141-60597764A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AB737-C0C8-4F06-9185-AD67F2F78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070D7-431E-4ABF-80D5-104F9409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6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BA04AD-3012-456D-A125-A032D438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DD75C-E245-47AD-B847-4659E84B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B2ABD-39A6-4DFD-B53C-8459CA222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8A9F9-422C-401A-ABA8-9AAFE781C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4A27E-F9C4-4CC8-80A5-50ABF7D93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6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212DBE-02A3-48E9-9737-0BFBFFB70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816" y="0"/>
            <a:ext cx="4024184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11E543-3354-4B4D-9B05-71C81441A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" y="168798"/>
            <a:ext cx="2103579" cy="201469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112866-78E3-45E5-A4C2-993249C91709}"/>
              </a:ext>
            </a:extLst>
          </p:cNvPr>
          <p:cNvSpPr/>
          <p:nvPr/>
        </p:nvSpPr>
        <p:spPr>
          <a:xfrm>
            <a:off x="2899722" y="74142"/>
            <a:ext cx="4353694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Working Together,</a:t>
            </a:r>
            <a:endParaRPr lang="en-US" sz="4000" b="1" spc="5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Achieving </a:t>
            </a:r>
            <a:r>
              <a:rPr lang="en-US" sz="4000" b="1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</a:t>
            </a:r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871FA2-E8DB-4590-B2DE-79B6FF1A97D2}"/>
              </a:ext>
            </a:extLst>
          </p:cNvPr>
          <p:cNvSpPr txBox="1"/>
          <p:nvPr/>
        </p:nvSpPr>
        <p:spPr>
          <a:xfrm>
            <a:off x="198304" y="2395240"/>
            <a:ext cx="7651762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Year 10 and 11 Information Evening</a:t>
            </a:r>
          </a:p>
          <a:p>
            <a:pPr algn="ctr"/>
            <a:endParaRPr lang="en-GB" sz="4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  <a:p>
            <a:pPr algn="ctr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21</a:t>
            </a:r>
            <a:r>
              <a:rPr lang="en-GB" sz="4000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st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 October 2021</a:t>
            </a:r>
          </a:p>
          <a:p>
            <a:pPr algn="ctr"/>
            <a:endParaRPr lang="en-GB" sz="4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  <a:p>
            <a:pPr algn="ctr"/>
            <a:r>
              <a:rPr lang="en-GB" sz="44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/>
              </a:rPr>
              <a:t>Geography</a:t>
            </a:r>
            <a:endParaRPr lang="en-GB" sz="4400" b="1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391BF3-3538-4E04-9EEF-75877D2BB5C3}"/>
              </a:ext>
            </a:extLst>
          </p:cNvPr>
          <p:cNvSpPr/>
          <p:nvPr/>
        </p:nvSpPr>
        <p:spPr>
          <a:xfrm>
            <a:off x="2899722" y="1409938"/>
            <a:ext cx="4353694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Cydweithio</a:t>
            </a:r>
            <a:r>
              <a:rPr lang="en-US" sz="3200" b="1" cap="none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 </a:t>
            </a:r>
            <a:r>
              <a:rPr lang="en-US" sz="3200" b="1" cap="none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Chyflawni</a:t>
            </a:r>
            <a:endParaRPr lang="en-US" sz="3200" b="1" cap="none" spc="50" dirty="0">
              <a:ln w="9525" cmpd="sng">
                <a:solidFill>
                  <a:srgbClr val="FFC00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37A4B0-4D91-427A-9864-4E2BCE193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7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3"/>
    </mc:Choice>
    <mc:Fallback>
      <p:transition spd="slow" advTm="10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Course content and delivery</a:t>
            </a:r>
            <a:r>
              <a:rPr lang="en-GB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78" y="1548757"/>
            <a:ext cx="10085446" cy="507828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The course</a:t>
            </a:r>
            <a:r>
              <a:rPr lang="en-GB" dirty="0">
                <a:cs typeface="Calibri"/>
              </a:rPr>
              <a:t> adopts an enquiry approach to the study of geographical information, issues and concepts. It enables learners to become critical and reflective thinkers of the world around them. </a:t>
            </a:r>
            <a:endParaRPr lang="en-US" dirty="0"/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</a:rPr>
              <a:t>The Geography course has 3 units.</a:t>
            </a:r>
          </a:p>
          <a:p>
            <a:pPr marL="0" indent="0">
              <a:buNone/>
            </a:pPr>
            <a:r>
              <a:rPr lang="en-GB" dirty="0">
                <a:cs typeface="Calibri"/>
              </a:rPr>
              <a:t>Unit 1 – Changing physical and Human Landscapes (40%)</a:t>
            </a:r>
          </a:p>
          <a:p>
            <a:pPr marL="0" indent="0">
              <a:buNone/>
            </a:pPr>
            <a:r>
              <a:rPr lang="en-GB" dirty="0">
                <a:cs typeface="Calibri"/>
              </a:rPr>
              <a:t>Unit 2 – Environmental and Development issues (40%)</a:t>
            </a:r>
          </a:p>
          <a:p>
            <a:pPr marL="0" indent="0">
              <a:buNone/>
            </a:pPr>
            <a:r>
              <a:rPr lang="en-GB" dirty="0">
                <a:cs typeface="Calibri"/>
              </a:rPr>
              <a:t>Unit 3 – NEA Fieldwork (20%)</a:t>
            </a:r>
          </a:p>
          <a:p>
            <a:pPr marL="0" indent="0">
              <a:buNone/>
            </a:pPr>
            <a:endParaRPr lang="en-GB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Unit 3 is taught alongside Unit 1 and we aim to complete Coursework by the Autunm term. The course encourages local case studies and a Welsh ethos throughout. 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0594AC-3CFD-4934-A543-D8775F19F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2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182"/>
    </mc:Choice>
    <mc:Fallback>
      <p:transition spd="slow" advTm="27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Assessment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88" y="1448553"/>
            <a:ext cx="10231135" cy="52633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All 3 units are written exams. </a:t>
            </a:r>
          </a:p>
          <a:p>
            <a:pPr marL="0" indent="0">
              <a:buNone/>
            </a:pPr>
            <a:r>
              <a:rPr lang="en-GB" dirty="0">
                <a:cs typeface="Calibri"/>
              </a:rPr>
              <a:t>Unit 1 – 40%</a:t>
            </a:r>
            <a:endParaRPr lang="en-GB" dirty="0"/>
          </a:p>
          <a:p>
            <a:pPr marL="0" indent="0">
              <a:buNone/>
            </a:pPr>
            <a:r>
              <a:rPr lang="en-GB" dirty="0">
                <a:cs typeface="Calibri" panose="020F0502020204030204"/>
              </a:rPr>
              <a:t>Unit 2 – 40%</a:t>
            </a:r>
          </a:p>
          <a:p>
            <a:pPr marL="0" indent="0">
              <a:buNone/>
            </a:pPr>
            <a:r>
              <a:rPr lang="en-GB" dirty="0">
                <a:cs typeface="Calibri" panose="020F0502020204030204"/>
              </a:rPr>
              <a:t>Unit 3 – 20%</a:t>
            </a:r>
          </a:p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Unit 3 is assessed in the Autunm term and takes place in the classroom over 2 lessons. Pupils are encouraged to take notes and produce data presentation of the fieldwork in readiness for the exam. </a:t>
            </a:r>
            <a:endParaRPr lang="en-GB" dirty="0"/>
          </a:p>
          <a:p>
            <a:pPr marL="0" indent="0">
              <a:buNone/>
            </a:pPr>
            <a:r>
              <a:rPr lang="en-GB" dirty="0">
                <a:cs typeface="Calibri"/>
              </a:rPr>
              <a:t>Units 1 and 2 will take place in the summer term </a:t>
            </a:r>
            <a:endParaRPr lang="en-GB" dirty="0"/>
          </a:p>
          <a:p>
            <a:pPr marL="0" indent="0">
              <a:buNone/>
            </a:pPr>
            <a:r>
              <a:rPr lang="en-GB" dirty="0">
                <a:cs typeface="Calibri"/>
              </a:rPr>
              <a:t>Pupils will be expected to complete past paper questions and assessments throughout the course to prepare themselves for the exams. There will also be opportunity to attend revision sessions. 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47EA5B-B670-47B8-9D40-C53A9F44E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75"/>
    </mc:Choice>
    <mc:Fallback>
      <p:transition spd="slow" advTm="6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Skills Development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78" y="1461154"/>
            <a:ext cx="10214404" cy="53260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ea typeface="+mn-lt"/>
                <a:cs typeface="+mn-lt"/>
              </a:rPr>
              <a:t>Mathematical, cartographic, mapping and statistical skills are embedded in the qualification to develop learners’ expertise in using a wide range of geographical investigative skills and approaches. Unit 3 requires students to complete an enquiry and to use a range of graphical skills to show quantitative and qualitive data. 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cs typeface="Calibri"/>
              </a:rPr>
              <a:t>The GCSE course provides a good foundation for the A Level qualification and provides a useful skill set for future careers.</a:t>
            </a:r>
          </a:p>
          <a:p>
            <a:pPr marL="0" indent="0">
              <a:buNone/>
            </a:pPr>
            <a:r>
              <a:rPr lang="en-GB" dirty="0" err="1">
                <a:cs typeface="Calibri"/>
              </a:rPr>
              <a:t>e.g</a:t>
            </a:r>
            <a:r>
              <a:rPr lang="en-GB" dirty="0">
                <a:cs typeface="Calibri"/>
              </a:rPr>
              <a:t> Data Science, Military, Teaching, Town Planning, </a:t>
            </a:r>
            <a:r>
              <a:rPr lang="en-GB" dirty="0" err="1">
                <a:cs typeface="Calibri"/>
              </a:rPr>
              <a:t>Envrionmental</a:t>
            </a:r>
            <a:r>
              <a:rPr lang="en-GB" dirty="0">
                <a:cs typeface="Calibri"/>
              </a:rPr>
              <a:t> work, Conservation, Architecture and Charity Work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A49204-2059-402D-AB31-C0DD0FB25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4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68"/>
    </mc:Choice>
    <mc:Fallback>
      <p:transition spd="slow" advTm="13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Our Expectations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98" y="1429699"/>
            <a:ext cx="10272584" cy="52821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To ensure you get the best from Geography:</a:t>
            </a:r>
          </a:p>
          <a:p>
            <a:r>
              <a:rPr lang="en-GB" dirty="0">
                <a:cs typeface="Calibri"/>
              </a:rPr>
              <a:t>Complete work to your best ability, ensure that headings are underlined, and work is organised for ease of revision.</a:t>
            </a:r>
          </a:p>
          <a:p>
            <a:r>
              <a:rPr lang="en-GB" dirty="0"/>
              <a:t>Complete all homework on time.</a:t>
            </a:r>
            <a:endParaRPr lang="en-GB" dirty="0">
              <a:cs typeface="Calibri"/>
            </a:endParaRPr>
          </a:p>
          <a:p>
            <a:r>
              <a:rPr lang="en-GB" dirty="0"/>
              <a:t>Attend revision sessions.</a:t>
            </a:r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Ensure you keep notes and consider data presentation for the Unit 3 exam. This will be vital for your success on the day of the exam.</a:t>
            </a:r>
            <a:endParaRPr lang="en-GB" dirty="0"/>
          </a:p>
          <a:p>
            <a:r>
              <a:rPr lang="en-GB" dirty="0">
                <a:cs typeface="Calibri"/>
              </a:rPr>
              <a:t>Bring a pen, ruler and pencil to each lesson. You may want to bring a file to keep booklets and printouts neat. </a:t>
            </a:r>
            <a:endParaRPr lang="en-GB" dirty="0"/>
          </a:p>
          <a:p>
            <a:r>
              <a:rPr lang="en-GB" dirty="0">
                <a:cs typeface="Calibri" panose="020F0502020204030204"/>
              </a:rPr>
              <a:t>Attend the fieldwork organised. </a:t>
            </a:r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377CDE-502E-4A04-8929-DC6A30A2D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8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92"/>
    </mc:Choice>
    <mc:Fallback>
      <p:transition spd="slow" advTm="8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Resources and Support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79"/>
            <a:ext cx="10214404" cy="52350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The department has several textbooks, atlases, maps and revision resources available for use in lessons.</a:t>
            </a:r>
          </a:p>
          <a:p>
            <a:pPr marL="0" indent="0">
              <a:buNone/>
            </a:pPr>
            <a:r>
              <a:rPr lang="en-GB" dirty="0">
                <a:cs typeface="Calibri"/>
              </a:rPr>
              <a:t>There will be plenty of opportunity throughout the course for use of ICT along with all resources being uploaded to Google Classroom for students to access.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cs typeface="Calibri"/>
              </a:rPr>
              <a:t>Students will be guided to use </a:t>
            </a:r>
            <a:r>
              <a:rPr lang="en-GB" dirty="0" err="1">
                <a:cs typeface="Calibri"/>
              </a:rPr>
              <a:t>GCSEPod</a:t>
            </a:r>
            <a:r>
              <a:rPr lang="en-GB" dirty="0">
                <a:cs typeface="Calibri"/>
              </a:rPr>
              <a:t> where relevant as well as the WJEC website which has some wonderful resources to support learning. </a:t>
            </a:r>
          </a:p>
          <a:p>
            <a:pPr marL="0" indent="0">
              <a:buNone/>
            </a:pPr>
            <a:r>
              <a:rPr lang="en-GB" dirty="0">
                <a:cs typeface="Calibri"/>
              </a:rPr>
              <a:t>Students are encouraged to ask for help when needed so that support can be offered and implemented. There will be opportunity for pop in sessions at lunchtimes alongside revision sessions.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7D3219-CA80-44B1-8503-E3DC3AD9D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2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03"/>
    </mc:Choice>
    <mc:Fallback>
      <p:transition spd="slow" advTm="5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Any Questions?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79"/>
            <a:ext cx="10214404" cy="52350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GB" dirty="0">
              <a:cs typeface="Calibri"/>
            </a:endParaRPr>
          </a:p>
          <a:p>
            <a:pPr marL="0" indent="0" algn="ctr">
              <a:buNone/>
            </a:pPr>
            <a:endParaRPr lang="en-GB" dirty="0">
              <a:cs typeface="Calibri"/>
            </a:endParaRPr>
          </a:p>
          <a:p>
            <a:pPr marL="0" indent="0" algn="ctr">
              <a:buNone/>
            </a:pPr>
            <a:endParaRPr lang="en-GB" dirty="0">
              <a:cs typeface="Calibri"/>
            </a:endParaRPr>
          </a:p>
          <a:p>
            <a:pPr marL="0" indent="0" algn="ctr">
              <a:buNone/>
            </a:pPr>
            <a:r>
              <a:rPr lang="en-GB" dirty="0">
                <a:cs typeface="Calibri"/>
              </a:rPr>
              <a:t>Any questions.</a:t>
            </a:r>
          </a:p>
          <a:p>
            <a:pPr marL="0" indent="0" algn="ctr">
              <a:buNone/>
            </a:pPr>
            <a:r>
              <a:rPr lang="en-GB" dirty="0">
                <a:cs typeface="Calibri"/>
              </a:rPr>
              <a:t>Please feel free to contact me:</a:t>
            </a:r>
          </a:p>
          <a:p>
            <a:pPr marL="0" indent="0" algn="ctr">
              <a:buNone/>
            </a:pPr>
            <a:r>
              <a:rPr lang="en-GB" dirty="0">
                <a:cs typeface="Calibri"/>
              </a:rPr>
              <a:t>krees@maesydderwen-hs.powys.sch.uk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C83CD3-8469-455E-A37C-19D10CB47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6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76"/>
    </mc:Choice>
    <mc:Fallback>
      <p:transition spd="slow" advTm="11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555</Words>
  <Application>Microsoft Office PowerPoint</Application>
  <PresentationFormat>Widescreen</PresentationFormat>
  <Paragraphs>58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Adamsky SF</vt:lpstr>
      <vt:lpstr>Arial</vt:lpstr>
      <vt:lpstr>Calibri</vt:lpstr>
      <vt:lpstr>Calibri Light</vt:lpstr>
      <vt:lpstr>Office Theme</vt:lpstr>
      <vt:lpstr>PowerPoint Presentation</vt:lpstr>
      <vt:lpstr>Course content and delivery </vt:lpstr>
      <vt:lpstr>Assessment</vt:lpstr>
      <vt:lpstr>Skills Development</vt:lpstr>
      <vt:lpstr>Our Expectations</vt:lpstr>
      <vt:lpstr>Resources and Support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10 and 11 Information Evening</dc:title>
  <dc:creator>Kirsty Irvine</dc:creator>
  <cp:lastModifiedBy>Rees, Jonathan</cp:lastModifiedBy>
  <cp:revision>255</cp:revision>
  <dcterms:created xsi:type="dcterms:W3CDTF">2021-09-23T20:46:14Z</dcterms:created>
  <dcterms:modified xsi:type="dcterms:W3CDTF">2021-10-14T14:01:44Z</dcterms:modified>
</cp:coreProperties>
</file>