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2" r:id="rId4"/>
    <p:sldId id="266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668C5-9CC3-4133-8A91-331017CCFF7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D47D-C8EB-42C0-8145-F1EB594A6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37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9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0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120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06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7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E4DD-A6D2-4AE8-B9EF-60E6995F2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F4EFE-F6E4-432D-99CF-1460470AA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985FD-7C3E-41CC-87D4-01F7F244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66136-895C-4554-89A9-4F69E401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17D5-88EA-4EF4-92DD-9B29F661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50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D662-1A4B-4644-83F2-864BA1C8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11EAD-7F74-4DC2-B2B1-DEB89F061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D99-FF4A-4C75-A58A-EB47C38E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BC8EC-8F7D-4F40-B43C-1A76FC3C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12F9A-204F-4410-8E57-27AEC77A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9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6F434-A854-45D9-8FEB-EA9AA14FB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960C1-F555-4484-9435-047211089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F1CD4-2CD5-4B09-BDC7-D1E9E32A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75ADE-9681-430B-97F5-9935ABCD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72FA6-3C9B-43FE-B567-C3BA1A79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66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5F28-0A1A-4576-B105-A4984588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AB0F9-0282-4C7C-BF27-0998940C3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08DF3-82AE-444A-B0CC-7DE2C5EC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3B91C-246A-4AA4-937A-59F126BF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FF29-DEDA-47B8-8FE5-C412BD06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62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1FC5-AEB0-4785-A313-9D715220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D8913-C024-45EF-AFEA-479B8E4A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F60B-C274-4BAF-9173-2C14C554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ED1C3-675F-47B8-8E06-C3F8F827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6B99F-939D-483D-B777-DF00CB51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5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103D-611E-474D-8BF5-46AE5C21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8BB8-D9CD-41C0-B7B0-B67B81F34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60AF2-9166-487D-B39E-7530F4EF8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36BA0-2930-42F8-8394-92369CFB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27F4B-A5A1-4E63-BCEC-A2C76A43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BF54-F12E-480F-950E-6C22472A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54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7FB7-9274-417B-B67B-5E8CEC87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C404B-9E1B-4C0A-A79A-B7622152E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F5B69-0A13-421C-8C81-0E73EA70A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01DC-8AB5-4380-B084-95957F045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DC53F-6982-4847-B73A-60FC6A186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BAC25-FDE6-464A-AC00-DD6AAAB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FE414-225D-4A6F-ABE4-D1EDBC1B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266AE-91BE-4990-A728-C82F3602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2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293F-80E1-4FA5-A0D1-49939F8C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C6427-51B3-4499-A3E4-4BC48503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C24A-B3AB-4EF4-8844-8842DD86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E43E7-B85A-496D-9764-0BE1426B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05CF0-5A91-471A-93E9-5EBB0AC1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517AD-09AE-4D3A-A66F-A7DE7CB0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938B-D03E-4700-A9DB-C278E15E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3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53D8-D3AE-4449-B51B-244BDD83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8D18-50B8-4451-84E5-4F362CCBF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E8CC7-5FD3-4D23-85D3-E953BA7B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867B9-AA0B-41E9-8AA2-0393AC3C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E413B-1CD1-43E1-848D-D44E9F6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9FC7E-1EE0-442C-88B0-1F9E2482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4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8EFE-6760-4C65-83ED-37C93B3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6B8A6-C817-44A7-943E-FC57F7BF8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9D2E-6063-4C7A-8250-6D9931934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13ED1-9D27-4F99-B141-60597764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AB737-C0C8-4F06-9185-AD67F2F7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070D7-431E-4ABF-80D5-104F9409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6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A04AD-3012-456D-A125-A032D438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DD75C-E245-47AD-B847-4659E84B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B2ABD-39A6-4DFD-B53C-8459CA222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A5B8-8C02-4A30-8404-B8D2153A0EBC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8A9F9-422C-401A-ABA8-9AAFE781C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4A27E-F9C4-4CC8-80A5-50ABF7D93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6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212DBE-02A3-48E9-9737-0BFBFFB70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16" y="0"/>
            <a:ext cx="4024184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11E543-3354-4B4D-9B05-71C81441A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" y="168798"/>
            <a:ext cx="2103579" cy="20146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112866-78E3-45E5-A4C2-993249C91709}"/>
              </a:ext>
            </a:extLst>
          </p:cNvPr>
          <p:cNvSpPr/>
          <p:nvPr/>
        </p:nvSpPr>
        <p:spPr>
          <a:xfrm>
            <a:off x="2899722" y="74142"/>
            <a:ext cx="435369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Working Together,</a:t>
            </a:r>
            <a:endParaRPr lang="en-US" sz="4000" b="1" spc="5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Achieving </a:t>
            </a:r>
            <a:r>
              <a:rPr lang="en-US" sz="40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</a:t>
            </a:r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871FA2-E8DB-4590-B2DE-79B6FF1A97D2}"/>
              </a:ext>
            </a:extLst>
          </p:cNvPr>
          <p:cNvSpPr txBox="1"/>
          <p:nvPr/>
        </p:nvSpPr>
        <p:spPr>
          <a:xfrm>
            <a:off x="198304" y="2395240"/>
            <a:ext cx="765176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Year 12 and 13 Information Evening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4th November 2021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32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A-Level Health, Social and Child Care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391BF3-3538-4E04-9EEF-75877D2BB5C3}"/>
              </a:ext>
            </a:extLst>
          </p:cNvPr>
          <p:cNvSpPr/>
          <p:nvPr/>
        </p:nvSpPr>
        <p:spPr>
          <a:xfrm>
            <a:off x="2899722" y="1409938"/>
            <a:ext cx="4353694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Cydweithio</a:t>
            </a:r>
            <a:r>
              <a:rPr lang="en-US" sz="3200" b="1" cap="none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 </a:t>
            </a:r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Chyflawni</a:t>
            </a:r>
            <a:endParaRPr lang="en-US" sz="3200" b="1" cap="none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666A20-3709-4340-9130-97A51F8B2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4"/>
    </mc:Choice>
    <mc:Fallback>
      <p:transition spd="slow" advTm="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Course content and delivery</a:t>
            </a:r>
            <a:r>
              <a:rPr lang="en-GB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0E659-DF80-47DA-9F3F-B3F93094A6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763" t="27217" r="39072" b="15602"/>
          <a:stretch/>
        </p:blipFill>
        <p:spPr>
          <a:xfrm>
            <a:off x="-2" y="1466828"/>
            <a:ext cx="5175271" cy="5175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29ECA3-2A32-4836-94BF-9047096E9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686" t="32440" r="38995" b="12852"/>
          <a:stretch/>
        </p:blipFill>
        <p:spPr>
          <a:xfrm>
            <a:off x="5084837" y="1466828"/>
            <a:ext cx="5442177" cy="51817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D842CF-B198-4B30-99BA-340F295F5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76"/>
    </mc:Choice>
    <mc:Fallback>
      <p:transition spd="slow" advTm="6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Assessment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C2E93-B98C-40F8-8EE4-A101E4BE7E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361" t="31203" r="3118" b="30721"/>
          <a:stretch/>
        </p:blipFill>
        <p:spPr>
          <a:xfrm>
            <a:off x="-2" y="1754854"/>
            <a:ext cx="10509215" cy="33181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8635C7-FAF8-4388-A0B0-7C9BE56ED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67"/>
    </mc:Choice>
    <mc:Fallback>
      <p:transition spd="slow" advTm="53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Assessment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84C42-D131-47B4-8BE0-C2043505A5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469" t="22583" r="9149" b="5980"/>
          <a:stretch/>
        </p:blipFill>
        <p:spPr>
          <a:xfrm>
            <a:off x="553824" y="1324964"/>
            <a:ext cx="9407952" cy="55243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993B25-A642-4BF9-B948-E9452729F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66"/>
    </mc:Choice>
    <mc:Fallback>
      <p:transition spd="slow" advTm="6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Skills Development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ADF2A-CC94-4FAC-BB93-F18A1D1D28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237" t="22676" r="7294" b="38969"/>
          <a:stretch/>
        </p:blipFill>
        <p:spPr>
          <a:xfrm>
            <a:off x="58179" y="1943228"/>
            <a:ext cx="4920793" cy="3373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C01EB5-425F-4A1E-8086-4B4D0A1A87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237" t="60208" r="7294" b="5842"/>
          <a:stretch/>
        </p:blipFill>
        <p:spPr>
          <a:xfrm>
            <a:off x="4897854" y="1943228"/>
            <a:ext cx="5559203" cy="33735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E95FF1-EB47-4B97-9FA5-532B491A7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4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16"/>
    </mc:Choice>
    <mc:Fallback>
      <p:transition spd="slow" advTm="4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Our Expectations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D35991-3635-4D0A-B4D1-90D2FDD43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B32BA-193A-4B47-B75F-921F88D68C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067" t="22978" r="5486" b="6529"/>
          <a:stretch/>
        </p:blipFill>
        <p:spPr>
          <a:xfrm>
            <a:off x="621836" y="1383226"/>
            <a:ext cx="9055565" cy="540402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B4BA850-ADAC-47DB-BAD4-D7E7F0B03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76"/>
    </mc:Choice>
    <mc:Fallback xmlns="">
      <p:transition spd="slow" advTm="7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Resources and Support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80"/>
            <a:ext cx="10214404" cy="3953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There is a wide range of both digital and physical resources to enhance your learning experience. </a:t>
            </a:r>
          </a:p>
          <a:p>
            <a:pPr marL="0" indent="0">
              <a:buNone/>
            </a:pPr>
            <a:r>
              <a:rPr lang="en-GB" sz="1800" dirty="0"/>
              <a:t>A Google Classroom with resources, links, practice exam questions and sample Coursework tasks will be available. </a:t>
            </a:r>
          </a:p>
          <a:p>
            <a:pPr marL="0" indent="0">
              <a:buNone/>
            </a:pPr>
            <a:r>
              <a:rPr lang="en-GB" sz="1800" dirty="0"/>
              <a:t>Parents/carers can support their children by talking about their own experiences of the Health, Social Care and Childcare services, and there are a wealth of documentaries and programmes that can be viewed on demand to gain more insight into the various areas of service delivery.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349685D-BBF5-48C2-A513-A032BE46B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20C9C-3ED0-4D6B-8D42-E03A0BCD8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07" t="15809" r="2732" b="6116"/>
          <a:stretch/>
        </p:blipFill>
        <p:spPr>
          <a:xfrm>
            <a:off x="156778" y="3317683"/>
            <a:ext cx="6399462" cy="3026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8E4AE8-26EE-430D-8C6E-937873C56A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990" t="41374" r="33505" b="21100"/>
          <a:stretch/>
        </p:blipFill>
        <p:spPr>
          <a:xfrm>
            <a:off x="5118753" y="3300605"/>
            <a:ext cx="4061197" cy="2226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E22F9B-2604-4D4B-8DEE-6BF1B50CBB5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067" t="41101" r="33660" b="21099"/>
          <a:stretch/>
        </p:blipFill>
        <p:spPr>
          <a:xfrm>
            <a:off x="6804126" y="4759499"/>
            <a:ext cx="3649951" cy="20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57"/>
    </mc:Choice>
    <mc:Fallback xmlns="">
      <p:transition spd="slow" advTm="2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7635</TotalTime>
  <Words>130</Words>
  <Application>Microsoft Office PowerPoint</Application>
  <PresentationFormat>Widescreen</PresentationFormat>
  <Paragraphs>24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Adamsky SF</vt:lpstr>
      <vt:lpstr>Arial</vt:lpstr>
      <vt:lpstr>Calibri</vt:lpstr>
      <vt:lpstr>Calibri Light</vt:lpstr>
      <vt:lpstr>Office Theme</vt:lpstr>
      <vt:lpstr>PowerPoint Presentation</vt:lpstr>
      <vt:lpstr>Course content and delivery </vt:lpstr>
      <vt:lpstr>Assessment</vt:lpstr>
      <vt:lpstr>Assessment</vt:lpstr>
      <vt:lpstr>Skills Development</vt:lpstr>
      <vt:lpstr>Our Expectations</vt:lpstr>
      <vt:lpstr>Resources and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and 11 Information Evening</dc:title>
  <dc:creator>Kirsty Irvine</dc:creator>
  <cp:lastModifiedBy>Ruth Bullions</cp:lastModifiedBy>
  <cp:revision>18</cp:revision>
  <dcterms:created xsi:type="dcterms:W3CDTF">2021-09-23T20:46:14Z</dcterms:created>
  <dcterms:modified xsi:type="dcterms:W3CDTF">2021-11-01T15:54:47Z</dcterms:modified>
</cp:coreProperties>
</file>