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68C5-9CC3-4133-8A91-331017CCFF70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D47D-C8EB-42C0-8145-F1EB594A6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0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7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E4DD-A6D2-4AE8-B9EF-60E6995F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F4EFE-F6E4-432D-99CF-1460470A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85FD-7C3E-41CC-87D4-01F7F24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6136-895C-4554-89A9-4F69E401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7D5-88EA-4EF4-92DD-9B29F661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662-1A4B-4644-83F2-864BA1C8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EAD-7F74-4DC2-B2B1-DEB89F06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D99-FF4A-4C75-A58A-EB47C38E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C8EC-8F7D-4F40-B43C-1A76FC3C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12F9A-204F-4410-8E57-27AEC77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6F434-A854-45D9-8FEB-EA9AA14F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960C1-F555-4484-9435-04721108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1CD4-2CD5-4B09-BDC7-D1E9E32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5ADE-9681-430B-97F5-9935ABCD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2FA6-3C9B-43FE-B567-C3BA1A79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6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5F28-0A1A-4576-B105-A4984588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B0F9-0282-4C7C-BF27-0998940C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8DF3-82AE-444A-B0CC-7DE2C5EC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3B91C-246A-4AA4-937A-59F126BF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FF29-DEDA-47B8-8FE5-C412BD06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1FC5-AEB0-4785-A313-9D715220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8913-C024-45EF-AFEA-479B8E4A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F60B-C274-4BAF-9173-2C14C554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ED1C3-675F-47B8-8E06-C3F8F82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B99F-939D-483D-B777-DF00CB51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5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103D-611E-474D-8BF5-46AE5C21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8BB8-D9CD-41C0-B7B0-B67B81F34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0AF2-9166-487D-B39E-7530F4EF8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6BA0-2930-42F8-8394-92369CF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27F4B-A5A1-4E63-BCEC-A2C76A43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BF54-F12E-480F-950E-6C22472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7FB7-9274-417B-B67B-5E8CEC8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C404B-9E1B-4C0A-A79A-B7622152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F5B69-0A13-421C-8C81-0E73EA70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01DC-8AB5-4380-B084-95957F04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C53F-6982-4847-B73A-60FC6A18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BAC25-FDE6-464A-AC00-DD6AAAB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FE414-225D-4A6F-ABE4-D1EDBC1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6AE-91BE-4990-A728-C82F3602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93F-80E1-4FA5-A0D1-49939F8C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C6427-51B3-4499-A3E4-4BC48503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C24A-B3AB-4EF4-8844-8842DD86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43E7-B85A-496D-9764-0BE1426B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5CF0-5A91-471A-93E9-5EBB0AC1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517AD-09AE-4D3A-A66F-A7DE7CB0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38B-D03E-4700-A9DB-C278E15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53D8-D3AE-4449-B51B-244BDD83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8D18-50B8-4451-84E5-4F362CCB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E8CC7-5FD3-4D23-85D3-E953BA7B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67B9-AA0B-41E9-8AA2-0393AC3C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413B-1CD1-43E1-848D-D44E9F6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FC7E-1EE0-442C-88B0-1F9E2482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4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EFE-6760-4C65-83ED-37C93B3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6B8A6-C817-44A7-943E-FC57F7BF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9D2E-6063-4C7A-8250-6D993193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3ED1-9D27-4F99-B141-60597764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B737-C0C8-4F06-9185-AD67F2F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070D7-431E-4ABF-80D5-104F940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6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A04AD-3012-456D-A125-A032D43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DD75C-E245-47AD-B847-4659E84B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2ABD-39A6-4DFD-B53C-8459CA222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A5B8-8C02-4A30-8404-B8D2153A0EBC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A9F9-422C-401A-ABA8-9AAFE781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A27E-F9C4-4CC8-80A5-50ABF7D93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bbc.co.uk/bitesize/examspecs/z3xvfcw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12DBE-02A3-48E9-9737-0BFBFFB70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16" y="0"/>
            <a:ext cx="402418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1E543-3354-4B4D-9B05-71C81441A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" y="168798"/>
            <a:ext cx="2103579" cy="2014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12866-78E3-45E5-A4C2-993249C91709}"/>
              </a:ext>
            </a:extLst>
          </p:cNvPr>
          <p:cNvSpPr/>
          <p:nvPr/>
        </p:nvSpPr>
        <p:spPr>
          <a:xfrm>
            <a:off x="2899722" y="74142"/>
            <a:ext cx="435369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Working Together,</a:t>
            </a:r>
            <a:endParaRPr lang="en-US" sz="4000" b="1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Achieving </a:t>
            </a:r>
            <a:r>
              <a:rPr lang="en-US" sz="4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71FA2-E8DB-4590-B2DE-79B6FF1A97D2}"/>
              </a:ext>
            </a:extLst>
          </p:cNvPr>
          <p:cNvSpPr txBox="1"/>
          <p:nvPr/>
        </p:nvSpPr>
        <p:spPr>
          <a:xfrm>
            <a:off x="198304" y="2395240"/>
            <a:ext cx="76517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Year 10 and 11 Information Evening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21</a:t>
            </a:r>
            <a:r>
              <a:rPr lang="en-GB" sz="40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st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 October 2021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GCSE Religious Studies</a:t>
            </a:r>
          </a:p>
          <a:p>
            <a:pPr algn="ctr"/>
            <a:r>
              <a:rPr lang="en-GB" sz="4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CBAC </a:t>
            </a:r>
            <a:r>
              <a:rPr lang="en-GB" sz="4400" b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Addysg</a:t>
            </a:r>
            <a:r>
              <a:rPr lang="en-GB" sz="4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 </a:t>
            </a:r>
            <a:r>
              <a:rPr lang="en-GB" sz="4400" b="1" dirty="0" err="1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Grefyddol</a:t>
            </a:r>
            <a:endParaRPr lang="en-GB" sz="4400" b="1" dirty="0"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91BF3-3538-4E04-9EEF-75877D2BB5C3}"/>
              </a:ext>
            </a:extLst>
          </p:cNvPr>
          <p:cNvSpPr/>
          <p:nvPr/>
        </p:nvSpPr>
        <p:spPr>
          <a:xfrm>
            <a:off x="2899722" y="1409938"/>
            <a:ext cx="435369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r>
              <a:rPr lang="en-US" sz="32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Chyflawni</a:t>
            </a:r>
            <a:endParaRPr lang="en-US" sz="32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556104-7B33-4543-9E86-ACD9F16C6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5"/>
    </mc:Choice>
    <mc:Fallback>
      <p:transition spd="slow" advTm="1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Course content and delivery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378" y="1548757"/>
            <a:ext cx="10085446" cy="507828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Give a brief outline of the course content and the method of delivery over the 1 – 2 years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Over 2 years, pupils study:</a:t>
            </a:r>
          </a:p>
          <a:p>
            <a:r>
              <a:rPr lang="en-GB" b="1" dirty="0">
                <a:solidFill>
                  <a:srgbClr val="0070C0"/>
                </a:solidFill>
              </a:rPr>
              <a:t> 2 world religions – Christianity and Islam</a:t>
            </a:r>
          </a:p>
          <a:p>
            <a:r>
              <a:rPr lang="en-GB" b="1" dirty="0">
                <a:solidFill>
                  <a:srgbClr val="0070C0"/>
                </a:solidFill>
              </a:rPr>
              <a:t>Philosophical and ethical worldviews from a range of religious and non-religious views.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FCFAE7-02C0-4674-AAC7-A4C3FA5A1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17"/>
    </mc:Choice>
    <mc:Fallback>
      <p:transition spd="slow" advTm="8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Assessment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88" y="1448553"/>
            <a:ext cx="10231135" cy="52633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How is the course assessed?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The course is assessed through 2 exam papers, with each part is worth 50% of the total mark. There is no coursework element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When will the assessments take place?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Paper 1 is sat at the end of Year 10 and Paper 2 is sat at the end of Year 11. Pupils will have the opportunity to resit Paper 1.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Each paper is worth 50% of the final mark.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FF0000"/>
                </a:solidFill>
              </a:rPr>
              <a:t>**</a:t>
            </a:r>
            <a:r>
              <a:rPr lang="en-GB" sz="2400" b="1" dirty="0">
                <a:solidFill>
                  <a:srgbClr val="0070C0"/>
                </a:solidFill>
              </a:rPr>
              <a:t>For current Year 11 there will be 2 exams with reduced content.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What preparation needs to be done beforehand? 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70C0"/>
                </a:solidFill>
              </a:rPr>
              <a:t>Pupils will need to practice past paper questions and thoroughly revise key topics in preparation for both exams.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5AE321-21AB-49A0-BC07-D14B1BA8B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16"/>
    </mc:Choice>
    <mc:Fallback>
      <p:transition spd="slow" advTm="83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Skills Development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78" y="1461154"/>
            <a:ext cx="10214404" cy="532609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skills will pupils develop through studying the course and how will they do this?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Pupils will develop a wide range of higher order thinking skills such as questioning, critical, ethical and philosophical thinking, as well as developing communication skills.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They support thinking in other subjects across the curriculum e.g. Art, English, History and even Science.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can they do to practise these skills? </a:t>
            </a:r>
            <a:r>
              <a:rPr lang="en-GB" b="1" dirty="0">
                <a:solidFill>
                  <a:srgbClr val="0070C0"/>
                </a:solidFill>
              </a:rPr>
              <a:t>To practice these skills pupils can engage in debate and discussion in response to world events with friends and family.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1F1728-AD3C-43D7-A5A9-1034160C4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26"/>
    </mc:Choice>
    <mc:Fallback>
      <p:transition spd="slow" advTm="13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Our Expectations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98" y="1429699"/>
            <a:ext cx="10272584" cy="5282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What is expected of pupils?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There are high expectations of pupils to engage in asking questions and expressing opinions, as well as being open-minded in response to learning about the diversity of life and belief in this subject.</a:t>
            </a:r>
          </a:p>
          <a:p>
            <a:pPr marL="0" indent="0">
              <a:buNone/>
            </a:pPr>
            <a:r>
              <a:rPr lang="en-GB" dirty="0"/>
              <a:t>To produce their best work, pupils should:</a:t>
            </a:r>
          </a:p>
          <a:p>
            <a:r>
              <a:rPr lang="en-GB" b="1" dirty="0">
                <a:solidFill>
                  <a:srgbClr val="0070C0"/>
                </a:solidFill>
              </a:rPr>
              <a:t>Keep up to date with deadlines for classwork and homework.</a:t>
            </a:r>
          </a:p>
          <a:p>
            <a:r>
              <a:rPr lang="en-GB" b="1" dirty="0">
                <a:solidFill>
                  <a:srgbClr val="0070C0"/>
                </a:solidFill>
              </a:rPr>
              <a:t>Revise for assessments &amp; practice past paper questions.</a:t>
            </a:r>
          </a:p>
          <a:p>
            <a:r>
              <a:rPr lang="en-GB" b="1" dirty="0">
                <a:solidFill>
                  <a:srgbClr val="0070C0"/>
                </a:solidFill>
              </a:rPr>
              <a:t>Utilise the writing and revision support given in class.</a:t>
            </a:r>
          </a:p>
          <a:p>
            <a:r>
              <a:rPr lang="en-GB" b="1" dirty="0">
                <a:solidFill>
                  <a:srgbClr val="0070C0"/>
                </a:solidFill>
              </a:rPr>
              <a:t>Keep up to date with news about beliefs and ethics in the wider world.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7D3D24-A8F3-4041-BC2E-6A5C40AE7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77"/>
    </mc:Choice>
    <mc:Fallback>
      <p:transition spd="slow" advTm="8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Resources and Support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79"/>
            <a:ext cx="10214404" cy="523505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resources will you make available to support learning?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0070C0"/>
                </a:solidFill>
              </a:rPr>
              <a:t>Pupils are encouraged to use </a:t>
            </a:r>
            <a:r>
              <a:rPr lang="en-GB" b="1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https://www.bbc.co.uk/bitesize/examspecs/z3xvfcw</a:t>
            </a:r>
            <a:r>
              <a:rPr lang="en-GB" b="1" dirty="0">
                <a:solidFill>
                  <a:srgbClr val="0070C0"/>
                </a:solidFill>
              </a:rPr>
              <a:t> and the Religious studies section in GCSEPOD.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0070C0"/>
                </a:solidFill>
              </a:rPr>
              <a:t>Further resources are posted in google classroom when needed.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0070C0"/>
                </a:solidFill>
              </a:rPr>
              <a:t>Revision booklets are also provided.</a:t>
            </a:r>
          </a:p>
          <a:p>
            <a:pPr marL="0" indent="0">
              <a:spcBef>
                <a:spcPts val="0"/>
              </a:spcBef>
              <a:buNone/>
            </a:pP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dirty="0"/>
              <a:t>What support both within and outside lessons will be provided to support pupils? </a:t>
            </a:r>
            <a:r>
              <a:rPr lang="en-GB" b="1" dirty="0">
                <a:solidFill>
                  <a:srgbClr val="0070C0"/>
                </a:solidFill>
              </a:rPr>
              <a:t>Particular help will be provided in the use of past paper questions and regular ‘mock’ assessments. Parents/carers support their children development through discussion of current topics related to the exam and helping with revision.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2B8A65-2240-4BF9-AA98-0AD8A1A53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14"/>
    </mc:Choice>
    <mc:Fallback>
      <p:transition spd="slow" advTm="78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511</Words>
  <Application>Microsoft Office PowerPoint</Application>
  <PresentationFormat>Widescreen</PresentationFormat>
  <Paragraphs>52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Adamsky SF</vt:lpstr>
      <vt:lpstr>Arial</vt:lpstr>
      <vt:lpstr>Calibri</vt:lpstr>
      <vt:lpstr>Calibri Light</vt:lpstr>
      <vt:lpstr>Office Theme</vt:lpstr>
      <vt:lpstr>PowerPoint Presentation</vt:lpstr>
      <vt:lpstr>Course content and delivery </vt:lpstr>
      <vt:lpstr>Assessment</vt:lpstr>
      <vt:lpstr>Skills Development</vt:lpstr>
      <vt:lpstr>Our Expectations</vt:lpstr>
      <vt:lpstr>Resources and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and 11 Information Evening</dc:title>
  <dc:creator>Kirsty Irvine</dc:creator>
  <cp:lastModifiedBy>Melissa Davies</cp:lastModifiedBy>
  <cp:revision>19</cp:revision>
  <dcterms:created xsi:type="dcterms:W3CDTF">2021-09-23T20:46:14Z</dcterms:created>
  <dcterms:modified xsi:type="dcterms:W3CDTF">2021-10-14T17:42:08Z</dcterms:modified>
</cp:coreProperties>
</file>