
<file path=[Content_Types].xml><?xml version="1.0" encoding="utf-8"?>
<Types xmlns="http://schemas.openxmlformats.org/package/2006/content-types">
  <Default Extension="png" ContentType="image/png"/>
  <Default Extension="m4a" ContentType="audio/mp4"/>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sldIdLst>
    <p:sldId id="256" r:id="rId2"/>
    <p:sldId id="257" r:id="rId3"/>
    <p:sldId id="266" r:id="rId4"/>
    <p:sldId id="262" r:id="rId5"/>
    <p:sldId id="263" r:id="rId6"/>
    <p:sldId id="264" r:id="rId7"/>
    <p:sldId id="265"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3883" autoAdjust="0"/>
  </p:normalViewPr>
  <p:slideViewPr>
    <p:cSldViewPr snapToGrid="0">
      <p:cViewPr varScale="1">
        <p:scale>
          <a:sx n="114" d="100"/>
          <a:sy n="114" d="100"/>
        </p:scale>
        <p:origin x="474"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30668C5-9CC3-4133-8A91-331017CCFF70}" type="datetimeFigureOut">
              <a:rPr lang="en-GB" smtClean="0"/>
              <a:t>11/10/2021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AE2D47D-C8EB-42C0-8145-F1EB594A636B}" type="slidenum">
              <a:rPr lang="en-GB" smtClean="0"/>
              <a:t>‹#›</a:t>
            </a:fld>
            <a:endParaRPr lang="en-GB"/>
          </a:p>
        </p:txBody>
      </p:sp>
    </p:spTree>
    <p:extLst>
      <p:ext uri="{BB962C8B-B14F-4D97-AF65-F5344CB8AC3E}">
        <p14:creationId xmlns:p14="http://schemas.microsoft.com/office/powerpoint/2010/main" val="12563249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AE2D47D-C8EB-42C0-8145-F1EB594A636B}" type="slidenum">
              <a:rPr lang="en-GB" smtClean="0"/>
              <a:t>1</a:t>
            </a:fld>
            <a:endParaRPr lang="en-GB"/>
          </a:p>
        </p:txBody>
      </p:sp>
    </p:spTree>
    <p:extLst>
      <p:ext uri="{BB962C8B-B14F-4D97-AF65-F5344CB8AC3E}">
        <p14:creationId xmlns:p14="http://schemas.microsoft.com/office/powerpoint/2010/main" val="24423731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AE2D47D-C8EB-42C0-8145-F1EB594A636B}" type="slidenum">
              <a:rPr lang="en-GB" smtClean="0"/>
              <a:t>2</a:t>
            </a:fld>
            <a:endParaRPr lang="en-GB"/>
          </a:p>
        </p:txBody>
      </p:sp>
    </p:spTree>
    <p:extLst>
      <p:ext uri="{BB962C8B-B14F-4D97-AF65-F5344CB8AC3E}">
        <p14:creationId xmlns:p14="http://schemas.microsoft.com/office/powerpoint/2010/main" val="10649936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AE2D47D-C8EB-42C0-8145-F1EB594A636B}" type="slidenum">
              <a:rPr lang="en-GB" smtClean="0"/>
              <a:t>3</a:t>
            </a:fld>
            <a:endParaRPr lang="en-GB"/>
          </a:p>
        </p:txBody>
      </p:sp>
    </p:spTree>
    <p:extLst>
      <p:ext uri="{BB962C8B-B14F-4D97-AF65-F5344CB8AC3E}">
        <p14:creationId xmlns:p14="http://schemas.microsoft.com/office/powerpoint/2010/main" val="10497318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AE2D47D-C8EB-42C0-8145-F1EB594A636B}" type="slidenum">
              <a:rPr lang="en-GB" smtClean="0"/>
              <a:t>4</a:t>
            </a:fld>
            <a:endParaRPr lang="en-GB"/>
          </a:p>
        </p:txBody>
      </p:sp>
    </p:spTree>
    <p:extLst>
      <p:ext uri="{BB962C8B-B14F-4D97-AF65-F5344CB8AC3E}">
        <p14:creationId xmlns:p14="http://schemas.microsoft.com/office/powerpoint/2010/main" val="37054097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AE2D47D-C8EB-42C0-8145-F1EB594A636B}" type="slidenum">
              <a:rPr lang="en-GB" smtClean="0"/>
              <a:t>5</a:t>
            </a:fld>
            <a:endParaRPr lang="en-GB"/>
          </a:p>
        </p:txBody>
      </p:sp>
    </p:spTree>
    <p:extLst>
      <p:ext uri="{BB962C8B-B14F-4D97-AF65-F5344CB8AC3E}">
        <p14:creationId xmlns:p14="http://schemas.microsoft.com/office/powerpoint/2010/main" val="34570062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AE2D47D-C8EB-42C0-8145-F1EB594A636B}" type="slidenum">
              <a:rPr lang="en-GB" smtClean="0"/>
              <a:t>6</a:t>
            </a:fld>
            <a:endParaRPr lang="en-GB"/>
          </a:p>
        </p:txBody>
      </p:sp>
    </p:spTree>
    <p:extLst>
      <p:ext uri="{BB962C8B-B14F-4D97-AF65-F5344CB8AC3E}">
        <p14:creationId xmlns:p14="http://schemas.microsoft.com/office/powerpoint/2010/main" val="7955746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AE2D47D-C8EB-42C0-8145-F1EB594A636B}" type="slidenum">
              <a:rPr lang="en-GB" smtClean="0"/>
              <a:t>7</a:t>
            </a:fld>
            <a:endParaRPr lang="en-GB"/>
          </a:p>
        </p:txBody>
      </p:sp>
    </p:spTree>
    <p:extLst>
      <p:ext uri="{BB962C8B-B14F-4D97-AF65-F5344CB8AC3E}">
        <p14:creationId xmlns:p14="http://schemas.microsoft.com/office/powerpoint/2010/main" val="11615250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5FE4DD-A6D2-4AE8-B9EF-60E6995F296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825F4EFE-F6E4-432D-99CF-1460470AA8B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42E985FD-7C3E-41CC-87D4-01F7F244C183}"/>
              </a:ext>
            </a:extLst>
          </p:cNvPr>
          <p:cNvSpPr>
            <a:spLocks noGrp="1"/>
          </p:cNvSpPr>
          <p:nvPr>
            <p:ph type="dt" sz="half" idx="10"/>
          </p:nvPr>
        </p:nvSpPr>
        <p:spPr/>
        <p:txBody>
          <a:bodyPr/>
          <a:lstStyle/>
          <a:p>
            <a:fld id="{9B7AA5B8-8C02-4A30-8404-B8D2153A0EBC}" type="datetimeFigureOut">
              <a:rPr lang="en-GB" smtClean="0"/>
              <a:t>11/10/2021</a:t>
            </a:fld>
            <a:endParaRPr lang="en-GB"/>
          </a:p>
        </p:txBody>
      </p:sp>
      <p:sp>
        <p:nvSpPr>
          <p:cNvPr id="5" name="Footer Placeholder 4">
            <a:extLst>
              <a:ext uri="{FF2B5EF4-FFF2-40B4-BE49-F238E27FC236}">
                <a16:creationId xmlns:a16="http://schemas.microsoft.com/office/drawing/2014/main" id="{CE366136-895C-4554-89A9-4F69E40116C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18417D5-88EA-4EF4-92DD-9B29F661F456}"/>
              </a:ext>
            </a:extLst>
          </p:cNvPr>
          <p:cNvSpPr>
            <a:spLocks noGrp="1"/>
          </p:cNvSpPr>
          <p:nvPr>
            <p:ph type="sldNum" sz="quarter" idx="12"/>
          </p:nvPr>
        </p:nvSpPr>
        <p:spPr/>
        <p:txBody>
          <a:bodyPr/>
          <a:lstStyle/>
          <a:p>
            <a:fld id="{C07E16EB-968E-4318-A309-6F62A37CEBC2}" type="slidenum">
              <a:rPr lang="en-GB" smtClean="0"/>
              <a:t>‹#›</a:t>
            </a:fld>
            <a:endParaRPr lang="en-GB"/>
          </a:p>
        </p:txBody>
      </p:sp>
    </p:spTree>
    <p:extLst>
      <p:ext uri="{BB962C8B-B14F-4D97-AF65-F5344CB8AC3E}">
        <p14:creationId xmlns:p14="http://schemas.microsoft.com/office/powerpoint/2010/main" val="31705027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27D662-1A4B-4644-83F2-864BA1C82B11}"/>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7B11EAD-7F74-4DC2-B2B1-DEB89F0617B5}"/>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9A45D99-FF4A-4C75-A58A-EB47C38EEDAE}"/>
              </a:ext>
            </a:extLst>
          </p:cNvPr>
          <p:cNvSpPr>
            <a:spLocks noGrp="1"/>
          </p:cNvSpPr>
          <p:nvPr>
            <p:ph type="dt" sz="half" idx="10"/>
          </p:nvPr>
        </p:nvSpPr>
        <p:spPr/>
        <p:txBody>
          <a:bodyPr/>
          <a:lstStyle/>
          <a:p>
            <a:fld id="{9B7AA5B8-8C02-4A30-8404-B8D2153A0EBC}" type="datetimeFigureOut">
              <a:rPr lang="en-GB" smtClean="0"/>
              <a:t>11/10/2021</a:t>
            </a:fld>
            <a:endParaRPr lang="en-GB"/>
          </a:p>
        </p:txBody>
      </p:sp>
      <p:sp>
        <p:nvSpPr>
          <p:cNvPr id="5" name="Footer Placeholder 4">
            <a:extLst>
              <a:ext uri="{FF2B5EF4-FFF2-40B4-BE49-F238E27FC236}">
                <a16:creationId xmlns:a16="http://schemas.microsoft.com/office/drawing/2014/main" id="{6D7BC8EC-8F7D-4F40-B43C-1A76FC3C10B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4E12F9A-204F-4410-8E57-27AEC77A2137}"/>
              </a:ext>
            </a:extLst>
          </p:cNvPr>
          <p:cNvSpPr>
            <a:spLocks noGrp="1"/>
          </p:cNvSpPr>
          <p:nvPr>
            <p:ph type="sldNum" sz="quarter" idx="12"/>
          </p:nvPr>
        </p:nvSpPr>
        <p:spPr/>
        <p:txBody>
          <a:bodyPr/>
          <a:lstStyle/>
          <a:p>
            <a:fld id="{C07E16EB-968E-4318-A309-6F62A37CEBC2}" type="slidenum">
              <a:rPr lang="en-GB" smtClean="0"/>
              <a:t>‹#›</a:t>
            </a:fld>
            <a:endParaRPr lang="en-GB"/>
          </a:p>
        </p:txBody>
      </p:sp>
    </p:spTree>
    <p:extLst>
      <p:ext uri="{BB962C8B-B14F-4D97-AF65-F5344CB8AC3E}">
        <p14:creationId xmlns:p14="http://schemas.microsoft.com/office/powerpoint/2010/main" val="2051972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9D6F434-A854-45D9-8FEB-EA9AA14FB109}"/>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F4A960C1-F555-4484-9435-047211089425}"/>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8BF1CD4-2CD5-4B09-BDC7-D1E9E32AFDFF}"/>
              </a:ext>
            </a:extLst>
          </p:cNvPr>
          <p:cNvSpPr>
            <a:spLocks noGrp="1"/>
          </p:cNvSpPr>
          <p:nvPr>
            <p:ph type="dt" sz="half" idx="10"/>
          </p:nvPr>
        </p:nvSpPr>
        <p:spPr/>
        <p:txBody>
          <a:bodyPr/>
          <a:lstStyle/>
          <a:p>
            <a:fld id="{9B7AA5B8-8C02-4A30-8404-B8D2153A0EBC}" type="datetimeFigureOut">
              <a:rPr lang="en-GB" smtClean="0"/>
              <a:t>11/10/2021</a:t>
            </a:fld>
            <a:endParaRPr lang="en-GB"/>
          </a:p>
        </p:txBody>
      </p:sp>
      <p:sp>
        <p:nvSpPr>
          <p:cNvPr id="5" name="Footer Placeholder 4">
            <a:extLst>
              <a:ext uri="{FF2B5EF4-FFF2-40B4-BE49-F238E27FC236}">
                <a16:creationId xmlns:a16="http://schemas.microsoft.com/office/drawing/2014/main" id="{FD175ADE-9681-430B-97F5-9935ABCD1CF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5772FA6-3C9B-43FE-B567-C3BA1A794B67}"/>
              </a:ext>
            </a:extLst>
          </p:cNvPr>
          <p:cNvSpPr>
            <a:spLocks noGrp="1"/>
          </p:cNvSpPr>
          <p:nvPr>
            <p:ph type="sldNum" sz="quarter" idx="12"/>
          </p:nvPr>
        </p:nvSpPr>
        <p:spPr/>
        <p:txBody>
          <a:bodyPr/>
          <a:lstStyle/>
          <a:p>
            <a:fld id="{C07E16EB-968E-4318-A309-6F62A37CEBC2}" type="slidenum">
              <a:rPr lang="en-GB" smtClean="0"/>
              <a:t>‹#›</a:t>
            </a:fld>
            <a:endParaRPr lang="en-GB"/>
          </a:p>
        </p:txBody>
      </p:sp>
    </p:spTree>
    <p:extLst>
      <p:ext uri="{BB962C8B-B14F-4D97-AF65-F5344CB8AC3E}">
        <p14:creationId xmlns:p14="http://schemas.microsoft.com/office/powerpoint/2010/main" val="32526669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285F28-0A1A-4576-B105-A498458852E0}"/>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E6AB0F9-0282-4C7C-BF27-0998940C382C}"/>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1908DF3-82AE-444A-B0CC-7DE2C5ECF1C6}"/>
              </a:ext>
            </a:extLst>
          </p:cNvPr>
          <p:cNvSpPr>
            <a:spLocks noGrp="1"/>
          </p:cNvSpPr>
          <p:nvPr>
            <p:ph type="dt" sz="half" idx="10"/>
          </p:nvPr>
        </p:nvSpPr>
        <p:spPr/>
        <p:txBody>
          <a:bodyPr/>
          <a:lstStyle/>
          <a:p>
            <a:fld id="{9B7AA5B8-8C02-4A30-8404-B8D2153A0EBC}" type="datetimeFigureOut">
              <a:rPr lang="en-GB" smtClean="0"/>
              <a:t>11/10/2021</a:t>
            </a:fld>
            <a:endParaRPr lang="en-GB"/>
          </a:p>
        </p:txBody>
      </p:sp>
      <p:sp>
        <p:nvSpPr>
          <p:cNvPr id="5" name="Footer Placeholder 4">
            <a:extLst>
              <a:ext uri="{FF2B5EF4-FFF2-40B4-BE49-F238E27FC236}">
                <a16:creationId xmlns:a16="http://schemas.microsoft.com/office/drawing/2014/main" id="{6E33B91C-246A-4AA4-937A-59F126BFF17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796FF29-DEDA-47B8-8FE5-C412BD068D59}"/>
              </a:ext>
            </a:extLst>
          </p:cNvPr>
          <p:cNvSpPr>
            <a:spLocks noGrp="1"/>
          </p:cNvSpPr>
          <p:nvPr>
            <p:ph type="sldNum" sz="quarter" idx="12"/>
          </p:nvPr>
        </p:nvSpPr>
        <p:spPr/>
        <p:txBody>
          <a:bodyPr/>
          <a:lstStyle/>
          <a:p>
            <a:fld id="{C07E16EB-968E-4318-A309-6F62A37CEBC2}" type="slidenum">
              <a:rPr lang="en-GB" smtClean="0"/>
              <a:t>‹#›</a:t>
            </a:fld>
            <a:endParaRPr lang="en-GB"/>
          </a:p>
        </p:txBody>
      </p:sp>
    </p:spTree>
    <p:extLst>
      <p:ext uri="{BB962C8B-B14F-4D97-AF65-F5344CB8AC3E}">
        <p14:creationId xmlns:p14="http://schemas.microsoft.com/office/powerpoint/2010/main" val="31726294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8F1FC5-AEB0-4785-A313-9D715220960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7CCD8913-C024-45EF-AFEA-479B8E4A197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EA68F60B-C274-4BAF-9173-2C14C554193E}"/>
              </a:ext>
            </a:extLst>
          </p:cNvPr>
          <p:cNvSpPr>
            <a:spLocks noGrp="1"/>
          </p:cNvSpPr>
          <p:nvPr>
            <p:ph type="dt" sz="half" idx="10"/>
          </p:nvPr>
        </p:nvSpPr>
        <p:spPr/>
        <p:txBody>
          <a:bodyPr/>
          <a:lstStyle/>
          <a:p>
            <a:fld id="{9B7AA5B8-8C02-4A30-8404-B8D2153A0EBC}" type="datetimeFigureOut">
              <a:rPr lang="en-GB" smtClean="0"/>
              <a:t>11/10/2021</a:t>
            </a:fld>
            <a:endParaRPr lang="en-GB"/>
          </a:p>
        </p:txBody>
      </p:sp>
      <p:sp>
        <p:nvSpPr>
          <p:cNvPr id="5" name="Footer Placeholder 4">
            <a:extLst>
              <a:ext uri="{FF2B5EF4-FFF2-40B4-BE49-F238E27FC236}">
                <a16:creationId xmlns:a16="http://schemas.microsoft.com/office/drawing/2014/main" id="{D43ED1C3-675F-47B8-8E06-C3F8F827F1B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176B99F-939D-483D-B777-DF00CB518A3E}"/>
              </a:ext>
            </a:extLst>
          </p:cNvPr>
          <p:cNvSpPr>
            <a:spLocks noGrp="1"/>
          </p:cNvSpPr>
          <p:nvPr>
            <p:ph type="sldNum" sz="quarter" idx="12"/>
          </p:nvPr>
        </p:nvSpPr>
        <p:spPr/>
        <p:txBody>
          <a:bodyPr/>
          <a:lstStyle/>
          <a:p>
            <a:fld id="{C07E16EB-968E-4318-A309-6F62A37CEBC2}" type="slidenum">
              <a:rPr lang="en-GB" smtClean="0"/>
              <a:t>‹#›</a:t>
            </a:fld>
            <a:endParaRPr lang="en-GB"/>
          </a:p>
        </p:txBody>
      </p:sp>
    </p:spTree>
    <p:extLst>
      <p:ext uri="{BB962C8B-B14F-4D97-AF65-F5344CB8AC3E}">
        <p14:creationId xmlns:p14="http://schemas.microsoft.com/office/powerpoint/2010/main" val="15156563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83103D-611E-474D-8BF5-46AE5C211B7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D828BB8-D9CD-41C0-B7B0-B67B81F34071}"/>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2CB60AF2-9166-487D-B39E-7530F4EF80FC}"/>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4F636BA0-2930-42F8-8394-92369CFB4726}"/>
              </a:ext>
            </a:extLst>
          </p:cNvPr>
          <p:cNvSpPr>
            <a:spLocks noGrp="1"/>
          </p:cNvSpPr>
          <p:nvPr>
            <p:ph type="dt" sz="half" idx="10"/>
          </p:nvPr>
        </p:nvSpPr>
        <p:spPr/>
        <p:txBody>
          <a:bodyPr/>
          <a:lstStyle/>
          <a:p>
            <a:fld id="{9B7AA5B8-8C02-4A30-8404-B8D2153A0EBC}" type="datetimeFigureOut">
              <a:rPr lang="en-GB" smtClean="0"/>
              <a:t>11/10/2021</a:t>
            </a:fld>
            <a:endParaRPr lang="en-GB"/>
          </a:p>
        </p:txBody>
      </p:sp>
      <p:sp>
        <p:nvSpPr>
          <p:cNvPr id="6" name="Footer Placeholder 5">
            <a:extLst>
              <a:ext uri="{FF2B5EF4-FFF2-40B4-BE49-F238E27FC236}">
                <a16:creationId xmlns:a16="http://schemas.microsoft.com/office/drawing/2014/main" id="{76F27F4B-A5A1-4E63-BCEC-A2C76A43422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546BF54-F12E-480F-950E-6C22472A95D4}"/>
              </a:ext>
            </a:extLst>
          </p:cNvPr>
          <p:cNvSpPr>
            <a:spLocks noGrp="1"/>
          </p:cNvSpPr>
          <p:nvPr>
            <p:ph type="sldNum" sz="quarter" idx="12"/>
          </p:nvPr>
        </p:nvSpPr>
        <p:spPr/>
        <p:txBody>
          <a:bodyPr/>
          <a:lstStyle/>
          <a:p>
            <a:fld id="{C07E16EB-968E-4318-A309-6F62A37CEBC2}" type="slidenum">
              <a:rPr lang="en-GB" smtClean="0"/>
              <a:t>‹#›</a:t>
            </a:fld>
            <a:endParaRPr lang="en-GB"/>
          </a:p>
        </p:txBody>
      </p:sp>
    </p:spTree>
    <p:extLst>
      <p:ext uri="{BB962C8B-B14F-4D97-AF65-F5344CB8AC3E}">
        <p14:creationId xmlns:p14="http://schemas.microsoft.com/office/powerpoint/2010/main" val="21465404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FD7FB7-9274-417B-B67B-5E8CEC870571}"/>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6CC404B-9E1B-4C0A-A79A-B7622152ECB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63AF5B69-0A13-421C-8C81-0E73EA70AAFD}"/>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E17701DC-8AB5-4380-B084-95957F045FC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3C1DC53F-6982-4847-B73A-60FC6A18605E}"/>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236BAC25-FDE6-464A-AC00-DD6AAAB7B7E7}"/>
              </a:ext>
            </a:extLst>
          </p:cNvPr>
          <p:cNvSpPr>
            <a:spLocks noGrp="1"/>
          </p:cNvSpPr>
          <p:nvPr>
            <p:ph type="dt" sz="half" idx="10"/>
          </p:nvPr>
        </p:nvSpPr>
        <p:spPr/>
        <p:txBody>
          <a:bodyPr/>
          <a:lstStyle/>
          <a:p>
            <a:fld id="{9B7AA5B8-8C02-4A30-8404-B8D2153A0EBC}" type="datetimeFigureOut">
              <a:rPr lang="en-GB" smtClean="0"/>
              <a:t>11/10/2021</a:t>
            </a:fld>
            <a:endParaRPr lang="en-GB"/>
          </a:p>
        </p:txBody>
      </p:sp>
      <p:sp>
        <p:nvSpPr>
          <p:cNvPr id="8" name="Footer Placeholder 7">
            <a:extLst>
              <a:ext uri="{FF2B5EF4-FFF2-40B4-BE49-F238E27FC236}">
                <a16:creationId xmlns:a16="http://schemas.microsoft.com/office/drawing/2014/main" id="{5B0FE414-225D-4A6F-ABE4-D1EDBC1B0B60}"/>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814266AE-91BE-4990-A728-C82F3602E75C}"/>
              </a:ext>
            </a:extLst>
          </p:cNvPr>
          <p:cNvSpPr>
            <a:spLocks noGrp="1"/>
          </p:cNvSpPr>
          <p:nvPr>
            <p:ph type="sldNum" sz="quarter" idx="12"/>
          </p:nvPr>
        </p:nvSpPr>
        <p:spPr/>
        <p:txBody>
          <a:bodyPr/>
          <a:lstStyle/>
          <a:p>
            <a:fld id="{C07E16EB-968E-4318-A309-6F62A37CEBC2}" type="slidenum">
              <a:rPr lang="en-GB" smtClean="0"/>
              <a:t>‹#›</a:t>
            </a:fld>
            <a:endParaRPr lang="en-GB"/>
          </a:p>
        </p:txBody>
      </p:sp>
    </p:spTree>
    <p:extLst>
      <p:ext uri="{BB962C8B-B14F-4D97-AF65-F5344CB8AC3E}">
        <p14:creationId xmlns:p14="http://schemas.microsoft.com/office/powerpoint/2010/main" val="30172298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96293F-80E1-4FA5-A0D1-49939F8CA6B7}"/>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0C7C6427-51B3-4499-A3E4-4BC4850342D5}"/>
              </a:ext>
            </a:extLst>
          </p:cNvPr>
          <p:cNvSpPr>
            <a:spLocks noGrp="1"/>
          </p:cNvSpPr>
          <p:nvPr>
            <p:ph type="dt" sz="half" idx="10"/>
          </p:nvPr>
        </p:nvSpPr>
        <p:spPr/>
        <p:txBody>
          <a:bodyPr/>
          <a:lstStyle/>
          <a:p>
            <a:fld id="{9B7AA5B8-8C02-4A30-8404-B8D2153A0EBC}" type="datetimeFigureOut">
              <a:rPr lang="en-GB" smtClean="0"/>
              <a:t>11/10/2021</a:t>
            </a:fld>
            <a:endParaRPr lang="en-GB"/>
          </a:p>
        </p:txBody>
      </p:sp>
      <p:sp>
        <p:nvSpPr>
          <p:cNvPr id="4" name="Footer Placeholder 3">
            <a:extLst>
              <a:ext uri="{FF2B5EF4-FFF2-40B4-BE49-F238E27FC236}">
                <a16:creationId xmlns:a16="http://schemas.microsoft.com/office/drawing/2014/main" id="{2683C24A-B3AB-4EF4-8844-8842DD863C9D}"/>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514E43E7-B85A-496D-9764-0BE1426B48EF}"/>
              </a:ext>
            </a:extLst>
          </p:cNvPr>
          <p:cNvSpPr>
            <a:spLocks noGrp="1"/>
          </p:cNvSpPr>
          <p:nvPr>
            <p:ph type="sldNum" sz="quarter" idx="12"/>
          </p:nvPr>
        </p:nvSpPr>
        <p:spPr/>
        <p:txBody>
          <a:bodyPr/>
          <a:lstStyle/>
          <a:p>
            <a:fld id="{C07E16EB-968E-4318-A309-6F62A37CEBC2}" type="slidenum">
              <a:rPr lang="en-GB" smtClean="0"/>
              <a:t>‹#›</a:t>
            </a:fld>
            <a:endParaRPr lang="en-GB"/>
          </a:p>
        </p:txBody>
      </p:sp>
    </p:spTree>
    <p:extLst>
      <p:ext uri="{BB962C8B-B14F-4D97-AF65-F5344CB8AC3E}">
        <p14:creationId xmlns:p14="http://schemas.microsoft.com/office/powerpoint/2010/main" val="18679796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4505CF0-5A91-471A-93E9-5EBB0AC16BB5}"/>
              </a:ext>
            </a:extLst>
          </p:cNvPr>
          <p:cNvSpPr>
            <a:spLocks noGrp="1"/>
          </p:cNvSpPr>
          <p:nvPr>
            <p:ph type="dt" sz="half" idx="10"/>
          </p:nvPr>
        </p:nvSpPr>
        <p:spPr/>
        <p:txBody>
          <a:bodyPr/>
          <a:lstStyle/>
          <a:p>
            <a:fld id="{9B7AA5B8-8C02-4A30-8404-B8D2153A0EBC}" type="datetimeFigureOut">
              <a:rPr lang="en-GB" smtClean="0"/>
              <a:t>11/10/2021</a:t>
            </a:fld>
            <a:endParaRPr lang="en-GB"/>
          </a:p>
        </p:txBody>
      </p:sp>
      <p:sp>
        <p:nvSpPr>
          <p:cNvPr id="3" name="Footer Placeholder 2">
            <a:extLst>
              <a:ext uri="{FF2B5EF4-FFF2-40B4-BE49-F238E27FC236}">
                <a16:creationId xmlns:a16="http://schemas.microsoft.com/office/drawing/2014/main" id="{43D517AD-09AE-4D3A-A66F-A7DE7CB0CEED}"/>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3DA6938B-D03E-4700-A9DB-C278E15E6E11}"/>
              </a:ext>
            </a:extLst>
          </p:cNvPr>
          <p:cNvSpPr>
            <a:spLocks noGrp="1"/>
          </p:cNvSpPr>
          <p:nvPr>
            <p:ph type="sldNum" sz="quarter" idx="12"/>
          </p:nvPr>
        </p:nvSpPr>
        <p:spPr/>
        <p:txBody>
          <a:bodyPr/>
          <a:lstStyle/>
          <a:p>
            <a:fld id="{C07E16EB-968E-4318-A309-6F62A37CEBC2}" type="slidenum">
              <a:rPr lang="en-GB" smtClean="0"/>
              <a:t>‹#›</a:t>
            </a:fld>
            <a:endParaRPr lang="en-GB"/>
          </a:p>
        </p:txBody>
      </p:sp>
    </p:spTree>
    <p:extLst>
      <p:ext uri="{BB962C8B-B14F-4D97-AF65-F5344CB8AC3E}">
        <p14:creationId xmlns:p14="http://schemas.microsoft.com/office/powerpoint/2010/main" val="25419321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F853D8-D3AE-4449-B51B-244BDD83055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8A388D18-50B8-4451-84E5-4F362CCBF5B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F2CE8CC7-5FD3-4D23-85D3-E953BA7B882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99E867B9-AA0B-41E9-8AA2-0393AC3C03EC}"/>
              </a:ext>
            </a:extLst>
          </p:cNvPr>
          <p:cNvSpPr>
            <a:spLocks noGrp="1"/>
          </p:cNvSpPr>
          <p:nvPr>
            <p:ph type="dt" sz="half" idx="10"/>
          </p:nvPr>
        </p:nvSpPr>
        <p:spPr/>
        <p:txBody>
          <a:bodyPr/>
          <a:lstStyle/>
          <a:p>
            <a:fld id="{9B7AA5B8-8C02-4A30-8404-B8D2153A0EBC}" type="datetimeFigureOut">
              <a:rPr lang="en-GB" smtClean="0"/>
              <a:t>11/10/2021</a:t>
            </a:fld>
            <a:endParaRPr lang="en-GB"/>
          </a:p>
        </p:txBody>
      </p:sp>
      <p:sp>
        <p:nvSpPr>
          <p:cNvPr id="6" name="Footer Placeholder 5">
            <a:extLst>
              <a:ext uri="{FF2B5EF4-FFF2-40B4-BE49-F238E27FC236}">
                <a16:creationId xmlns:a16="http://schemas.microsoft.com/office/drawing/2014/main" id="{CC5E413B-1CD1-43E1-848D-D44E9F64CDD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549FC7E-1EE0-442C-88B0-1F9E248205B9}"/>
              </a:ext>
            </a:extLst>
          </p:cNvPr>
          <p:cNvSpPr>
            <a:spLocks noGrp="1"/>
          </p:cNvSpPr>
          <p:nvPr>
            <p:ph type="sldNum" sz="quarter" idx="12"/>
          </p:nvPr>
        </p:nvSpPr>
        <p:spPr/>
        <p:txBody>
          <a:bodyPr/>
          <a:lstStyle/>
          <a:p>
            <a:fld id="{C07E16EB-968E-4318-A309-6F62A37CEBC2}" type="slidenum">
              <a:rPr lang="en-GB" smtClean="0"/>
              <a:t>‹#›</a:t>
            </a:fld>
            <a:endParaRPr lang="en-GB"/>
          </a:p>
        </p:txBody>
      </p:sp>
    </p:spTree>
    <p:extLst>
      <p:ext uri="{BB962C8B-B14F-4D97-AF65-F5344CB8AC3E}">
        <p14:creationId xmlns:p14="http://schemas.microsoft.com/office/powerpoint/2010/main" val="8953410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B58EFE-6760-4C65-83ED-37C93B3E97F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9916B8A6-C817-44A7-943E-FC57F7BF8A4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B6979D2E-6063-4C7A-8250-6D99319344F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8E13ED1-9D27-4F99-B141-60597764A64B}"/>
              </a:ext>
            </a:extLst>
          </p:cNvPr>
          <p:cNvSpPr>
            <a:spLocks noGrp="1"/>
          </p:cNvSpPr>
          <p:nvPr>
            <p:ph type="dt" sz="half" idx="10"/>
          </p:nvPr>
        </p:nvSpPr>
        <p:spPr/>
        <p:txBody>
          <a:bodyPr/>
          <a:lstStyle/>
          <a:p>
            <a:fld id="{9B7AA5B8-8C02-4A30-8404-B8D2153A0EBC}" type="datetimeFigureOut">
              <a:rPr lang="en-GB" smtClean="0"/>
              <a:t>11/10/2021</a:t>
            </a:fld>
            <a:endParaRPr lang="en-GB"/>
          </a:p>
        </p:txBody>
      </p:sp>
      <p:sp>
        <p:nvSpPr>
          <p:cNvPr id="6" name="Footer Placeholder 5">
            <a:extLst>
              <a:ext uri="{FF2B5EF4-FFF2-40B4-BE49-F238E27FC236}">
                <a16:creationId xmlns:a16="http://schemas.microsoft.com/office/drawing/2014/main" id="{C86AB737-C0C8-4F06-9185-AD67F2F78A4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1F070D7-431E-4ABF-80D5-104F940934EC}"/>
              </a:ext>
            </a:extLst>
          </p:cNvPr>
          <p:cNvSpPr>
            <a:spLocks noGrp="1"/>
          </p:cNvSpPr>
          <p:nvPr>
            <p:ph type="sldNum" sz="quarter" idx="12"/>
          </p:nvPr>
        </p:nvSpPr>
        <p:spPr/>
        <p:txBody>
          <a:bodyPr/>
          <a:lstStyle/>
          <a:p>
            <a:fld id="{C07E16EB-968E-4318-A309-6F62A37CEBC2}" type="slidenum">
              <a:rPr lang="en-GB" smtClean="0"/>
              <a:t>‹#›</a:t>
            </a:fld>
            <a:endParaRPr lang="en-GB"/>
          </a:p>
        </p:txBody>
      </p:sp>
    </p:spTree>
    <p:extLst>
      <p:ext uri="{BB962C8B-B14F-4D97-AF65-F5344CB8AC3E}">
        <p14:creationId xmlns:p14="http://schemas.microsoft.com/office/powerpoint/2010/main" val="5193694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7BA04AD-3012-456D-A125-A032D4381E1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CADD75C-E245-47AD-B847-4659E84B1B4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04B2ABD-39A6-4DFD-B53C-8459CA2228D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B7AA5B8-8C02-4A30-8404-B8D2153A0EBC}" type="datetimeFigureOut">
              <a:rPr lang="en-GB" smtClean="0"/>
              <a:t>11/10/2021</a:t>
            </a:fld>
            <a:endParaRPr lang="en-GB"/>
          </a:p>
        </p:txBody>
      </p:sp>
      <p:sp>
        <p:nvSpPr>
          <p:cNvPr id="5" name="Footer Placeholder 4">
            <a:extLst>
              <a:ext uri="{FF2B5EF4-FFF2-40B4-BE49-F238E27FC236}">
                <a16:creationId xmlns:a16="http://schemas.microsoft.com/office/drawing/2014/main" id="{F908A9F9-422C-401A-ABA8-9AAFE781C03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2ED4A27E-F9C4-4CC8-80A5-50ABF7D93DE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07E16EB-968E-4318-A309-6F62A37CEBC2}" type="slidenum">
              <a:rPr lang="en-GB" smtClean="0"/>
              <a:t>‹#›</a:t>
            </a:fld>
            <a:endParaRPr lang="en-GB"/>
          </a:p>
        </p:txBody>
      </p:sp>
    </p:spTree>
    <p:extLst>
      <p:ext uri="{BB962C8B-B14F-4D97-AF65-F5344CB8AC3E}">
        <p14:creationId xmlns:p14="http://schemas.microsoft.com/office/powerpoint/2010/main" val="9381690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media/image3.png"/><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Layout" Target="../slideLayouts/slideLayout2.xml"/><Relationship Id="rId7" Type="http://schemas.openxmlformats.org/officeDocument/2006/relationships/image" Target="../media/image5.PNG"/><Relationship Id="rId2" Type="http://schemas.openxmlformats.org/officeDocument/2006/relationships/audio" Target="../media/media2.m4a"/><Relationship Id="rId1" Type="http://schemas.microsoft.com/office/2007/relationships/media" Target="../media/media2.m4a"/><Relationship Id="rId6" Type="http://schemas.openxmlformats.org/officeDocument/2006/relationships/image" Target="../media/image4.PNG"/><Relationship Id="rId5" Type="http://schemas.openxmlformats.org/officeDocument/2006/relationships/image" Target="../media/image2.PNG"/><Relationship Id="rId4" Type="http://schemas.openxmlformats.org/officeDocument/2006/relationships/notesSlide" Target="../notesSlides/notesSlide2.xml"/><Relationship Id="rId9" Type="http://schemas.openxmlformats.org/officeDocument/2006/relationships/image" Target="../media/image3.png"/></Relationships>
</file>

<file path=ppt/slides/_rels/slide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Layout" Target="../slideLayouts/slideLayout2.xml"/><Relationship Id="rId7" Type="http://schemas.openxmlformats.org/officeDocument/2006/relationships/image" Target="../media/image5.PNG"/><Relationship Id="rId2" Type="http://schemas.openxmlformats.org/officeDocument/2006/relationships/audio" Target="../media/media3.m4a"/><Relationship Id="rId1" Type="http://schemas.microsoft.com/office/2007/relationships/media" Target="../media/media3.m4a"/><Relationship Id="rId6" Type="http://schemas.openxmlformats.org/officeDocument/2006/relationships/image" Target="../media/image4.PNG"/><Relationship Id="rId5" Type="http://schemas.openxmlformats.org/officeDocument/2006/relationships/image" Target="../media/image2.PNG"/><Relationship Id="rId4" Type="http://schemas.openxmlformats.org/officeDocument/2006/relationships/notesSlide" Target="../notesSlides/notesSlide3.xml"/><Relationship Id="rId9" Type="http://schemas.openxmlformats.org/officeDocument/2006/relationships/image" Target="../media/image3.png"/></Relationships>
</file>

<file path=ppt/slides/_rels/slide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Layout" Target="../slideLayouts/slideLayout2.xml"/><Relationship Id="rId7" Type="http://schemas.openxmlformats.org/officeDocument/2006/relationships/image" Target="../media/image5.PNG"/><Relationship Id="rId2" Type="http://schemas.openxmlformats.org/officeDocument/2006/relationships/audio" Target="../media/media4.m4a"/><Relationship Id="rId1" Type="http://schemas.microsoft.com/office/2007/relationships/media" Target="../media/media4.m4a"/><Relationship Id="rId6" Type="http://schemas.openxmlformats.org/officeDocument/2006/relationships/image" Target="../media/image4.PNG"/><Relationship Id="rId5" Type="http://schemas.openxmlformats.org/officeDocument/2006/relationships/image" Target="../media/image2.PNG"/><Relationship Id="rId4" Type="http://schemas.openxmlformats.org/officeDocument/2006/relationships/notesSlide" Target="../notesSlides/notesSlide4.xml"/><Relationship Id="rId9" Type="http://schemas.openxmlformats.org/officeDocument/2006/relationships/image" Target="../media/image3.png"/></Relationships>
</file>

<file path=ppt/slides/_rels/slide5.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Layout" Target="../slideLayouts/slideLayout2.xml"/><Relationship Id="rId7" Type="http://schemas.openxmlformats.org/officeDocument/2006/relationships/image" Target="../media/image5.PNG"/><Relationship Id="rId2" Type="http://schemas.openxmlformats.org/officeDocument/2006/relationships/audio" Target="../media/media5.m4a"/><Relationship Id="rId1" Type="http://schemas.microsoft.com/office/2007/relationships/media" Target="../media/media5.m4a"/><Relationship Id="rId6" Type="http://schemas.openxmlformats.org/officeDocument/2006/relationships/image" Target="../media/image4.PNG"/><Relationship Id="rId5" Type="http://schemas.openxmlformats.org/officeDocument/2006/relationships/image" Target="../media/image2.PNG"/><Relationship Id="rId4" Type="http://schemas.openxmlformats.org/officeDocument/2006/relationships/notesSlide" Target="../notesSlides/notesSlide5.xml"/><Relationship Id="rId9" Type="http://schemas.openxmlformats.org/officeDocument/2006/relationships/image" Target="../media/image3.png"/></Relationships>
</file>

<file path=ppt/slides/_rels/slide6.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Layout" Target="../slideLayouts/slideLayout2.xml"/><Relationship Id="rId7" Type="http://schemas.openxmlformats.org/officeDocument/2006/relationships/image" Target="../media/image5.PNG"/><Relationship Id="rId2" Type="http://schemas.openxmlformats.org/officeDocument/2006/relationships/audio" Target="../media/media6.m4a"/><Relationship Id="rId1" Type="http://schemas.microsoft.com/office/2007/relationships/media" Target="../media/media6.m4a"/><Relationship Id="rId6" Type="http://schemas.openxmlformats.org/officeDocument/2006/relationships/image" Target="../media/image4.PNG"/><Relationship Id="rId5" Type="http://schemas.openxmlformats.org/officeDocument/2006/relationships/image" Target="../media/image2.PNG"/><Relationship Id="rId4" Type="http://schemas.openxmlformats.org/officeDocument/2006/relationships/notesSlide" Target="../notesSlides/notesSlide6.xml"/><Relationship Id="rId9" Type="http://schemas.openxmlformats.org/officeDocument/2006/relationships/image" Target="../media/image3.png"/></Relationships>
</file>

<file path=ppt/slides/_rels/slide7.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Layout" Target="../slideLayouts/slideLayout2.xml"/><Relationship Id="rId7" Type="http://schemas.openxmlformats.org/officeDocument/2006/relationships/image" Target="../media/image5.PNG"/><Relationship Id="rId2" Type="http://schemas.openxmlformats.org/officeDocument/2006/relationships/audio" Target="../media/media7.m4a"/><Relationship Id="rId1" Type="http://schemas.microsoft.com/office/2007/relationships/media" Target="../media/media7.m4a"/><Relationship Id="rId6" Type="http://schemas.openxmlformats.org/officeDocument/2006/relationships/image" Target="../media/image4.PNG"/><Relationship Id="rId5" Type="http://schemas.openxmlformats.org/officeDocument/2006/relationships/image" Target="../media/image2.PNG"/><Relationship Id="rId4" Type="http://schemas.openxmlformats.org/officeDocument/2006/relationships/notesSlide" Target="../notesSlides/notesSlide7.xml"/><Relationship Id="rId9"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37212DBE-02A3-48E9-9737-0BFBFFB70077}"/>
              </a:ext>
            </a:extLst>
          </p:cNvPr>
          <p:cNvPicPr>
            <a:picLocks noChangeAspect="1"/>
          </p:cNvPicPr>
          <p:nvPr/>
        </p:nvPicPr>
        <p:blipFill>
          <a:blip r:embed="rId5"/>
          <a:stretch>
            <a:fillRect/>
          </a:stretch>
        </p:blipFill>
        <p:spPr>
          <a:xfrm>
            <a:off x="8167816" y="0"/>
            <a:ext cx="4024184" cy="6858000"/>
          </a:xfrm>
          <a:prstGeom prst="rect">
            <a:avLst/>
          </a:prstGeom>
        </p:spPr>
      </p:pic>
      <p:pic>
        <p:nvPicPr>
          <p:cNvPr id="18" name="Picture 17">
            <a:extLst>
              <a:ext uri="{FF2B5EF4-FFF2-40B4-BE49-F238E27FC236}">
                <a16:creationId xmlns:a16="http://schemas.microsoft.com/office/drawing/2014/main" id="{4211E543-3354-4B4D-9B05-71C81441AD9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05989" y="168798"/>
            <a:ext cx="2103579" cy="2014696"/>
          </a:xfrm>
          <a:prstGeom prst="rect">
            <a:avLst/>
          </a:prstGeom>
        </p:spPr>
      </p:pic>
      <p:sp>
        <p:nvSpPr>
          <p:cNvPr id="19" name="Rectangle 18">
            <a:extLst>
              <a:ext uri="{FF2B5EF4-FFF2-40B4-BE49-F238E27FC236}">
                <a16:creationId xmlns:a16="http://schemas.microsoft.com/office/drawing/2014/main" id="{6F112866-78E3-45E5-A4C2-993249C91709}"/>
              </a:ext>
            </a:extLst>
          </p:cNvPr>
          <p:cNvSpPr/>
          <p:nvPr/>
        </p:nvSpPr>
        <p:spPr>
          <a:xfrm>
            <a:off x="2899722" y="74142"/>
            <a:ext cx="4353694" cy="1323439"/>
          </a:xfrm>
          <a:prstGeom prst="rect">
            <a:avLst/>
          </a:prstGeom>
          <a:solidFill>
            <a:schemeClr val="bg1"/>
          </a:solidFill>
        </p:spPr>
        <p:txBody>
          <a:bodyPr wrap="square" lIns="91440" tIns="45720" rIns="91440" bIns="45720">
            <a:spAutoFit/>
          </a:bodyPr>
          <a:lstStyle/>
          <a:p>
            <a:pPr algn="ctr"/>
            <a:r>
              <a:rPr lang="en-US" sz="4000" b="1" cap="none" spc="50" dirty="0">
                <a:ln w="9525" cmpd="sng">
                  <a:solidFill>
                    <a:schemeClr val="accent1">
                      <a:lumMod val="50000"/>
                    </a:schemeClr>
                  </a:solidFill>
                  <a:prstDash val="solid"/>
                </a:ln>
                <a:solidFill>
                  <a:srgbClr val="FFC000"/>
                </a:solidFill>
                <a:effectLst>
                  <a:glow rad="38100">
                    <a:schemeClr val="accent1">
                      <a:alpha val="40000"/>
                    </a:schemeClr>
                  </a:glow>
                </a:effectLst>
              </a:rPr>
              <a:t>Working Together,</a:t>
            </a:r>
            <a:endParaRPr lang="en-US" sz="4000" b="1" spc="50" dirty="0">
              <a:ln w="9525" cmpd="sng">
                <a:solidFill>
                  <a:schemeClr val="accent1">
                    <a:lumMod val="50000"/>
                  </a:schemeClr>
                </a:solidFill>
                <a:prstDash val="solid"/>
              </a:ln>
              <a:solidFill>
                <a:srgbClr val="FFC000"/>
              </a:solidFill>
              <a:effectLst>
                <a:glow rad="38100">
                  <a:schemeClr val="accent1">
                    <a:alpha val="40000"/>
                  </a:schemeClr>
                </a:glow>
              </a:effectLst>
            </a:endParaRPr>
          </a:p>
          <a:p>
            <a:pPr algn="ctr"/>
            <a:r>
              <a:rPr lang="en-US" sz="4000" b="1" cap="none" spc="50" dirty="0">
                <a:ln w="9525" cmpd="sng">
                  <a:solidFill>
                    <a:schemeClr val="accent1">
                      <a:lumMod val="50000"/>
                    </a:schemeClr>
                  </a:solidFill>
                  <a:prstDash val="solid"/>
                </a:ln>
                <a:solidFill>
                  <a:srgbClr val="FFC000"/>
                </a:solidFill>
                <a:effectLst>
                  <a:glow rad="38100">
                    <a:schemeClr val="accent1">
                      <a:alpha val="40000"/>
                    </a:schemeClr>
                  </a:glow>
                </a:effectLst>
              </a:rPr>
              <a:t>Achieving </a:t>
            </a:r>
            <a:r>
              <a:rPr lang="en-US" sz="4000" b="1" spc="50" dirty="0">
                <a:ln w="9525" cmpd="sng">
                  <a:solidFill>
                    <a:schemeClr val="accent1">
                      <a:lumMod val="50000"/>
                    </a:schemeClr>
                  </a:solidFill>
                  <a:prstDash val="solid"/>
                </a:ln>
                <a:solidFill>
                  <a:srgbClr val="FFC000"/>
                </a:solidFill>
                <a:effectLst>
                  <a:glow rad="38100">
                    <a:schemeClr val="accent1">
                      <a:alpha val="40000"/>
                    </a:schemeClr>
                  </a:glow>
                </a:effectLst>
              </a:rPr>
              <a:t>M</a:t>
            </a:r>
            <a:r>
              <a:rPr lang="en-US" sz="4000" b="1" cap="none" spc="50" dirty="0">
                <a:ln w="9525" cmpd="sng">
                  <a:solidFill>
                    <a:schemeClr val="accent1">
                      <a:lumMod val="50000"/>
                    </a:schemeClr>
                  </a:solidFill>
                  <a:prstDash val="solid"/>
                </a:ln>
                <a:solidFill>
                  <a:srgbClr val="FFC000"/>
                </a:solidFill>
                <a:effectLst>
                  <a:glow rad="38100">
                    <a:schemeClr val="accent1">
                      <a:alpha val="40000"/>
                    </a:schemeClr>
                  </a:glow>
                </a:effectLst>
              </a:rPr>
              <a:t>ore</a:t>
            </a:r>
          </a:p>
        </p:txBody>
      </p:sp>
      <p:sp>
        <p:nvSpPr>
          <p:cNvPr id="20" name="TextBox 19">
            <a:extLst>
              <a:ext uri="{FF2B5EF4-FFF2-40B4-BE49-F238E27FC236}">
                <a16:creationId xmlns:a16="http://schemas.microsoft.com/office/drawing/2014/main" id="{2C871FA2-E8DB-4590-B2DE-79B6FF1A97D2}"/>
              </a:ext>
            </a:extLst>
          </p:cNvPr>
          <p:cNvSpPr txBox="1"/>
          <p:nvPr/>
        </p:nvSpPr>
        <p:spPr>
          <a:xfrm>
            <a:off x="198304" y="2395240"/>
            <a:ext cx="7651762" cy="4462760"/>
          </a:xfrm>
          <a:prstGeom prst="rect">
            <a:avLst/>
          </a:prstGeom>
          <a:noFill/>
        </p:spPr>
        <p:txBody>
          <a:bodyPr wrap="square" rtlCol="0">
            <a:spAutoFit/>
          </a:bodyPr>
          <a:lstStyle/>
          <a:p>
            <a:pPr algn="ctr"/>
            <a:r>
              <a:rPr lang="en-GB" sz="5400" b="1" dirty="0">
                <a:solidFill>
                  <a:schemeClr val="accent1">
                    <a:lumMod val="50000"/>
                  </a:schemeClr>
                </a:solidFill>
                <a:effectLst>
                  <a:outerShdw blurRad="50800" dist="38100" algn="l" rotWithShape="0">
                    <a:prstClr val="black">
                      <a:alpha val="40000"/>
                    </a:prstClr>
                  </a:outerShdw>
                </a:effectLst>
                <a:latin typeface="Adamsky SF" pitchFamily="2" charset="0"/>
              </a:rPr>
              <a:t>Year 10 and 11 Information Evening</a:t>
            </a:r>
          </a:p>
          <a:p>
            <a:pPr algn="ctr"/>
            <a:endParaRPr lang="en-GB" sz="4400" b="1" dirty="0">
              <a:solidFill>
                <a:schemeClr val="accent1">
                  <a:lumMod val="50000"/>
                </a:schemeClr>
              </a:solidFill>
              <a:effectLst>
                <a:outerShdw blurRad="50800" dist="38100" algn="l" rotWithShape="0">
                  <a:prstClr val="black">
                    <a:alpha val="40000"/>
                  </a:prstClr>
                </a:outerShdw>
              </a:effectLst>
              <a:latin typeface="Adamsky SF" pitchFamily="2" charset="0"/>
            </a:endParaRPr>
          </a:p>
          <a:p>
            <a:pPr algn="ctr"/>
            <a:r>
              <a:rPr lang="en-GB" sz="4000" b="1" dirty="0">
                <a:solidFill>
                  <a:schemeClr val="accent1">
                    <a:lumMod val="50000"/>
                  </a:schemeClr>
                </a:solidFill>
                <a:effectLst>
                  <a:outerShdw blurRad="50800" dist="38100" algn="l" rotWithShape="0">
                    <a:prstClr val="black">
                      <a:alpha val="40000"/>
                    </a:prstClr>
                  </a:outerShdw>
                </a:effectLst>
                <a:latin typeface="Adamsky SF" pitchFamily="2" charset="0"/>
              </a:rPr>
              <a:t>21</a:t>
            </a:r>
            <a:r>
              <a:rPr lang="en-GB" sz="4000" b="1" baseline="30000" dirty="0">
                <a:solidFill>
                  <a:schemeClr val="accent1">
                    <a:lumMod val="50000"/>
                  </a:schemeClr>
                </a:solidFill>
                <a:effectLst>
                  <a:outerShdw blurRad="50800" dist="38100" algn="l" rotWithShape="0">
                    <a:prstClr val="black">
                      <a:alpha val="40000"/>
                    </a:prstClr>
                  </a:outerShdw>
                </a:effectLst>
                <a:latin typeface="Adamsky SF" pitchFamily="2" charset="0"/>
              </a:rPr>
              <a:t>st</a:t>
            </a:r>
            <a:r>
              <a:rPr lang="en-GB" sz="4000" b="1" dirty="0">
                <a:solidFill>
                  <a:schemeClr val="accent1">
                    <a:lumMod val="50000"/>
                  </a:schemeClr>
                </a:solidFill>
                <a:effectLst>
                  <a:outerShdw blurRad="50800" dist="38100" algn="l" rotWithShape="0">
                    <a:prstClr val="black">
                      <a:alpha val="40000"/>
                    </a:prstClr>
                  </a:outerShdw>
                </a:effectLst>
                <a:latin typeface="Adamsky SF" pitchFamily="2" charset="0"/>
              </a:rPr>
              <a:t> October 2021</a:t>
            </a:r>
          </a:p>
          <a:p>
            <a:pPr algn="ctr"/>
            <a:endParaRPr lang="en-GB" sz="4400" b="1" dirty="0">
              <a:solidFill>
                <a:schemeClr val="accent1">
                  <a:lumMod val="50000"/>
                </a:schemeClr>
              </a:solidFill>
              <a:effectLst>
                <a:outerShdw blurRad="50800" dist="38100" algn="l" rotWithShape="0">
                  <a:prstClr val="black">
                    <a:alpha val="40000"/>
                  </a:prstClr>
                </a:outerShdw>
              </a:effectLst>
              <a:latin typeface="Adamsky SF" pitchFamily="2" charset="0"/>
            </a:endParaRPr>
          </a:p>
          <a:p>
            <a:pPr algn="ctr"/>
            <a:r>
              <a:rPr lang="en-GB" sz="4400" b="1" dirty="0">
                <a:solidFill>
                  <a:srgbClr val="C00000"/>
                </a:solidFill>
                <a:effectLst>
                  <a:outerShdw blurRad="50800" dist="38100" algn="l" rotWithShape="0">
                    <a:prstClr val="black">
                      <a:alpha val="40000"/>
                    </a:prstClr>
                  </a:outerShdw>
                </a:effectLst>
                <a:latin typeface="Adamsky SF" pitchFamily="2" charset="0"/>
              </a:rPr>
              <a:t>Skills Challenge Certificate</a:t>
            </a:r>
          </a:p>
        </p:txBody>
      </p:sp>
      <p:sp>
        <p:nvSpPr>
          <p:cNvPr id="21" name="Rectangle 20">
            <a:extLst>
              <a:ext uri="{FF2B5EF4-FFF2-40B4-BE49-F238E27FC236}">
                <a16:creationId xmlns:a16="http://schemas.microsoft.com/office/drawing/2014/main" id="{16391BF3-3538-4E04-9EEF-75877D2BB5C3}"/>
              </a:ext>
            </a:extLst>
          </p:cNvPr>
          <p:cNvSpPr/>
          <p:nvPr/>
        </p:nvSpPr>
        <p:spPr>
          <a:xfrm>
            <a:off x="2899722" y="1409938"/>
            <a:ext cx="4353694" cy="584775"/>
          </a:xfrm>
          <a:prstGeom prst="rect">
            <a:avLst/>
          </a:prstGeom>
          <a:solidFill>
            <a:schemeClr val="bg1"/>
          </a:solidFill>
        </p:spPr>
        <p:txBody>
          <a:bodyPr wrap="square" lIns="91440" tIns="45720" rIns="91440" bIns="45720">
            <a:spAutoFit/>
          </a:bodyPr>
          <a:lstStyle/>
          <a:p>
            <a:pPr algn="ctr"/>
            <a:r>
              <a:rPr lang="en-US" sz="3200" b="1" cap="none" spc="50" dirty="0" err="1">
                <a:ln w="9525" cmpd="sng">
                  <a:solidFill>
                    <a:srgbClr val="FFC000"/>
                  </a:solidFill>
                  <a:prstDash val="solid"/>
                </a:ln>
                <a:solidFill>
                  <a:schemeClr val="accent1">
                    <a:lumMod val="50000"/>
                  </a:schemeClr>
                </a:solidFill>
                <a:effectLst>
                  <a:glow rad="38100">
                    <a:schemeClr val="accent1">
                      <a:alpha val="40000"/>
                    </a:schemeClr>
                  </a:glow>
                </a:effectLst>
              </a:rPr>
              <a:t>Cydweithio</a:t>
            </a:r>
            <a:r>
              <a:rPr lang="en-US" sz="3200" b="1" cap="none" spc="50" dirty="0">
                <a:ln w="9525" cmpd="sng">
                  <a:solidFill>
                    <a:srgbClr val="FFC000"/>
                  </a:solidFill>
                  <a:prstDash val="solid"/>
                </a:ln>
                <a:solidFill>
                  <a:schemeClr val="accent1">
                    <a:lumMod val="50000"/>
                  </a:schemeClr>
                </a:solidFill>
                <a:effectLst>
                  <a:glow rad="38100">
                    <a:schemeClr val="accent1">
                      <a:alpha val="40000"/>
                    </a:schemeClr>
                  </a:glow>
                </a:effectLst>
              </a:rPr>
              <a:t> a </a:t>
            </a:r>
            <a:r>
              <a:rPr lang="en-US" sz="3200" b="1" cap="none" spc="50" dirty="0" err="1">
                <a:ln w="9525" cmpd="sng">
                  <a:solidFill>
                    <a:srgbClr val="FFC000"/>
                  </a:solidFill>
                  <a:prstDash val="solid"/>
                </a:ln>
                <a:solidFill>
                  <a:schemeClr val="accent1">
                    <a:lumMod val="50000"/>
                  </a:schemeClr>
                </a:solidFill>
                <a:effectLst>
                  <a:glow rad="38100">
                    <a:schemeClr val="accent1">
                      <a:alpha val="40000"/>
                    </a:schemeClr>
                  </a:glow>
                </a:effectLst>
              </a:rPr>
              <a:t>Chyflawni</a:t>
            </a:r>
            <a:endParaRPr lang="en-US" sz="3200" b="1" cap="none" spc="50" dirty="0">
              <a:ln w="9525" cmpd="sng">
                <a:solidFill>
                  <a:srgbClr val="FFC000"/>
                </a:solidFill>
                <a:prstDash val="solid"/>
              </a:ln>
              <a:solidFill>
                <a:schemeClr val="accent1">
                  <a:lumMod val="50000"/>
                </a:schemeClr>
              </a:solidFill>
              <a:effectLst>
                <a:glow rad="38100">
                  <a:schemeClr val="accent1">
                    <a:alpha val="40000"/>
                  </a:schemeClr>
                </a:glow>
              </a:effectLst>
            </a:endParaRPr>
          </a:p>
        </p:txBody>
      </p:sp>
      <p:pic>
        <p:nvPicPr>
          <p:cNvPr id="2" name="Audio 1">
            <a:hlinkClick r:id="" action="ppaction://media"/>
            <a:extLst>
              <a:ext uri="{FF2B5EF4-FFF2-40B4-BE49-F238E27FC236}">
                <a16:creationId xmlns:a16="http://schemas.microsoft.com/office/drawing/2014/main" id="{6D0BE566-528B-425F-898C-194AFF0C34F4}"/>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1569700" y="6235700"/>
            <a:ext cx="406400" cy="406400"/>
          </a:xfrm>
          <a:prstGeom prst="rect">
            <a:avLst/>
          </a:prstGeom>
        </p:spPr>
      </p:pic>
    </p:spTree>
    <p:extLst>
      <p:ext uri="{BB962C8B-B14F-4D97-AF65-F5344CB8AC3E}">
        <p14:creationId xmlns:p14="http://schemas.microsoft.com/office/powerpoint/2010/main" val="4198773288"/>
      </p:ext>
    </p:extLst>
  </p:cSld>
  <p:clrMapOvr>
    <a:masterClrMapping/>
  </p:clrMapOvr>
  <mc:AlternateContent xmlns:mc="http://schemas.openxmlformats.org/markup-compatibility/2006" xmlns:p14="http://schemas.microsoft.com/office/powerpoint/2010/main">
    <mc:Choice Requires="p14">
      <p:transition spd="slow" p14:dur="2000" advTm="12047"/>
    </mc:Choice>
    <mc:Fallback xmlns="">
      <p:transition spd="slow" advTm="1204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2E7631DA-8261-4A49-96B1-DE85EA90ACC7}"/>
              </a:ext>
            </a:extLst>
          </p:cNvPr>
          <p:cNvSpPr/>
          <p:nvPr/>
        </p:nvSpPr>
        <p:spPr>
          <a:xfrm>
            <a:off x="10515600" y="0"/>
            <a:ext cx="1676399" cy="6855211"/>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ABAB5264-CF5D-4412-86BD-57E59362F886}"/>
              </a:ext>
            </a:extLst>
          </p:cNvPr>
          <p:cNvSpPr>
            <a:spLocks noGrp="1"/>
          </p:cNvSpPr>
          <p:nvPr>
            <p:ph type="title"/>
          </p:nvPr>
        </p:nvSpPr>
        <p:spPr>
          <a:xfrm>
            <a:off x="-1" y="-599"/>
            <a:ext cx="10598495" cy="1325563"/>
          </a:xfrm>
          <a:solidFill>
            <a:srgbClr val="002060"/>
          </a:solidFill>
        </p:spPr>
        <p:txBody>
          <a:bodyPr/>
          <a:lstStyle/>
          <a:p>
            <a:pPr algn="ctr"/>
            <a:r>
              <a:rPr lang="en-GB" b="1" u="sng" dirty="0">
                <a:solidFill>
                  <a:srgbClr val="FFC000"/>
                </a:solidFill>
              </a:rPr>
              <a:t>Course content and delivery</a:t>
            </a:r>
            <a:r>
              <a:rPr lang="en-GB" dirty="0">
                <a:solidFill>
                  <a:srgbClr val="FFC000"/>
                </a:solidFill>
              </a:rPr>
              <a:t> </a:t>
            </a:r>
          </a:p>
        </p:txBody>
      </p:sp>
      <p:pic>
        <p:nvPicPr>
          <p:cNvPr id="4" name="Picture 3">
            <a:extLst>
              <a:ext uri="{FF2B5EF4-FFF2-40B4-BE49-F238E27FC236}">
                <a16:creationId xmlns:a16="http://schemas.microsoft.com/office/drawing/2014/main" id="{ECDB46FE-C895-4332-A064-1E1961B3AF4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598495" y="5316796"/>
            <a:ext cx="1535326" cy="1470454"/>
          </a:xfrm>
          <a:prstGeom prst="rect">
            <a:avLst/>
          </a:prstGeom>
          <a:effectLst>
            <a:softEdge rad="50800"/>
          </a:effectLst>
        </p:spPr>
      </p:pic>
      <p:sp>
        <p:nvSpPr>
          <p:cNvPr id="8" name="Content Placeholder 7">
            <a:extLst>
              <a:ext uri="{FF2B5EF4-FFF2-40B4-BE49-F238E27FC236}">
                <a16:creationId xmlns:a16="http://schemas.microsoft.com/office/drawing/2014/main" id="{44DC0B61-3347-497D-A341-6E02B6951FA4}"/>
              </a:ext>
            </a:extLst>
          </p:cNvPr>
          <p:cNvSpPr>
            <a:spLocks noGrp="1"/>
          </p:cNvSpPr>
          <p:nvPr>
            <p:ph idx="1"/>
          </p:nvPr>
        </p:nvSpPr>
        <p:spPr>
          <a:xfrm>
            <a:off x="273378" y="1548757"/>
            <a:ext cx="10085446" cy="5078286"/>
          </a:xfrm>
        </p:spPr>
        <p:txBody>
          <a:bodyPr>
            <a:normAutofit fontScale="92500" lnSpcReduction="10000"/>
          </a:bodyPr>
          <a:lstStyle/>
          <a:p>
            <a:pPr marL="0" indent="0">
              <a:buNone/>
            </a:pPr>
            <a:r>
              <a:rPr lang="en-GB" dirty="0"/>
              <a:t>The Skills Challenge Certificate is a mandatory qualification at Key Stage 4 for all pupils in Wales. </a:t>
            </a:r>
          </a:p>
          <a:p>
            <a:pPr marL="0" indent="0">
              <a:buNone/>
            </a:pPr>
            <a:r>
              <a:rPr lang="en-GB" dirty="0"/>
              <a:t>It is a skills development qualification, equivalent to a GCSE. Pupils can achieve a similar range of grades for this qualification (A*, A, B, C, P*, P)</a:t>
            </a:r>
          </a:p>
          <a:p>
            <a:pPr marL="0" indent="0">
              <a:buNone/>
            </a:pPr>
            <a:r>
              <a:rPr lang="en-GB" dirty="0"/>
              <a:t>There are four components to the delivery of this: </a:t>
            </a:r>
          </a:p>
          <a:p>
            <a:pPr marL="514350" indent="-514350">
              <a:buAutoNum type="arabicPeriod"/>
            </a:pPr>
            <a:r>
              <a:rPr lang="en-GB" dirty="0"/>
              <a:t>Community Challenge</a:t>
            </a:r>
            <a:r>
              <a:rPr lang="en-GB" dirty="0">
                <a:solidFill>
                  <a:srgbClr val="FF0000"/>
                </a:solidFill>
              </a:rPr>
              <a:t>**</a:t>
            </a:r>
          </a:p>
          <a:p>
            <a:pPr marL="514350" indent="-514350">
              <a:buAutoNum type="arabicPeriod"/>
            </a:pPr>
            <a:r>
              <a:rPr lang="en-GB" dirty="0"/>
              <a:t>Enterprise and Employability Challenge</a:t>
            </a:r>
          </a:p>
          <a:p>
            <a:pPr marL="514350" indent="-514350">
              <a:buAutoNum type="arabicPeriod"/>
            </a:pPr>
            <a:r>
              <a:rPr lang="en-GB" dirty="0"/>
              <a:t>Global Citizenship Challenge</a:t>
            </a:r>
          </a:p>
          <a:p>
            <a:pPr marL="514350" indent="-514350">
              <a:buAutoNum type="arabicPeriod"/>
            </a:pPr>
            <a:r>
              <a:rPr lang="en-GB" dirty="0"/>
              <a:t>Individual Project </a:t>
            </a:r>
          </a:p>
          <a:p>
            <a:pPr marL="0" indent="0">
              <a:buNone/>
            </a:pPr>
            <a:endParaRPr lang="en-GB" dirty="0"/>
          </a:p>
          <a:p>
            <a:pPr marL="0" indent="0">
              <a:buNone/>
            </a:pPr>
            <a:r>
              <a:rPr lang="en-GB" dirty="0">
                <a:solidFill>
                  <a:srgbClr val="FF0000"/>
                </a:solidFill>
              </a:rPr>
              <a:t>** Due to Covid-19 adaptations, the current </a:t>
            </a:r>
            <a:r>
              <a:rPr lang="en-GB" dirty="0" err="1">
                <a:solidFill>
                  <a:srgbClr val="FF0000"/>
                </a:solidFill>
              </a:rPr>
              <a:t>Yr</a:t>
            </a:r>
            <a:r>
              <a:rPr lang="en-GB" dirty="0">
                <a:solidFill>
                  <a:srgbClr val="FF0000"/>
                </a:solidFill>
              </a:rPr>
              <a:t> 11 cohort will not be undertaking this challenge </a:t>
            </a:r>
          </a:p>
        </p:txBody>
      </p:sp>
      <p:sp>
        <p:nvSpPr>
          <p:cNvPr id="9" name="Oval 8">
            <a:extLst>
              <a:ext uri="{FF2B5EF4-FFF2-40B4-BE49-F238E27FC236}">
                <a16:creationId xmlns:a16="http://schemas.microsoft.com/office/drawing/2014/main" id="{5F4D3E2E-181D-449D-8EE3-8807BE547A3D}"/>
              </a:ext>
            </a:extLst>
          </p:cNvPr>
          <p:cNvSpPr/>
          <p:nvPr/>
        </p:nvSpPr>
        <p:spPr>
          <a:xfrm>
            <a:off x="10672377" y="230188"/>
            <a:ext cx="1362846" cy="1318569"/>
          </a:xfrm>
          <a:prstGeom prst="ellipse">
            <a:avLst/>
          </a:prstGeom>
          <a:blipFill>
            <a:blip r:embed="rId6"/>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Oval 9">
            <a:extLst>
              <a:ext uri="{FF2B5EF4-FFF2-40B4-BE49-F238E27FC236}">
                <a16:creationId xmlns:a16="http://schemas.microsoft.com/office/drawing/2014/main" id="{9DF5C6B5-0E96-4F54-9841-49299D8D3F48}"/>
              </a:ext>
            </a:extLst>
          </p:cNvPr>
          <p:cNvSpPr/>
          <p:nvPr/>
        </p:nvSpPr>
        <p:spPr>
          <a:xfrm>
            <a:off x="10672376" y="1999114"/>
            <a:ext cx="1362846" cy="1318569"/>
          </a:xfrm>
          <a:prstGeom prst="ellipse">
            <a:avLst/>
          </a:prstGeom>
          <a:blipFill>
            <a:blip r:embed="rId7"/>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Oval 10">
            <a:extLst>
              <a:ext uri="{FF2B5EF4-FFF2-40B4-BE49-F238E27FC236}">
                <a16:creationId xmlns:a16="http://schemas.microsoft.com/office/drawing/2014/main" id="{D0C68C23-6439-4E32-A0EC-7CE7D53B1F62}"/>
              </a:ext>
            </a:extLst>
          </p:cNvPr>
          <p:cNvSpPr/>
          <p:nvPr/>
        </p:nvSpPr>
        <p:spPr>
          <a:xfrm>
            <a:off x="10684735" y="3754481"/>
            <a:ext cx="1362846" cy="1318569"/>
          </a:xfrm>
          <a:prstGeom prst="ellipse">
            <a:avLst/>
          </a:prstGeom>
          <a:blipFill>
            <a:blip r:embed="rId8"/>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Audio 2">
            <a:hlinkClick r:id="" action="ppaction://media"/>
            <a:extLst>
              <a:ext uri="{FF2B5EF4-FFF2-40B4-BE49-F238E27FC236}">
                <a16:creationId xmlns:a16="http://schemas.microsoft.com/office/drawing/2014/main" id="{289AFD69-8A3B-45C2-85A7-FC705E762BB8}"/>
              </a:ext>
            </a:extLst>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11569700" y="6235700"/>
            <a:ext cx="406400" cy="406400"/>
          </a:xfrm>
          <a:prstGeom prst="rect">
            <a:avLst/>
          </a:prstGeom>
        </p:spPr>
      </p:pic>
    </p:spTree>
    <p:extLst>
      <p:ext uri="{BB962C8B-B14F-4D97-AF65-F5344CB8AC3E}">
        <p14:creationId xmlns:p14="http://schemas.microsoft.com/office/powerpoint/2010/main" val="1186927404"/>
      </p:ext>
    </p:extLst>
  </p:cSld>
  <p:clrMapOvr>
    <a:masterClrMapping/>
  </p:clrMapOvr>
  <mc:AlternateContent xmlns:mc="http://schemas.openxmlformats.org/markup-compatibility/2006" xmlns:p14="http://schemas.microsoft.com/office/powerpoint/2010/main">
    <mc:Choice Requires="p14">
      <p:transition spd="slow" p14:dur="2000" advTm="54722"/>
    </mc:Choice>
    <mc:Fallback xmlns="">
      <p:transition spd="slow" advTm="5472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2E7631DA-8261-4A49-96B1-DE85EA90ACC7}"/>
              </a:ext>
            </a:extLst>
          </p:cNvPr>
          <p:cNvSpPr/>
          <p:nvPr/>
        </p:nvSpPr>
        <p:spPr>
          <a:xfrm>
            <a:off x="10515600" y="0"/>
            <a:ext cx="1676399" cy="6855211"/>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ABAB5264-CF5D-4412-86BD-57E59362F886}"/>
              </a:ext>
            </a:extLst>
          </p:cNvPr>
          <p:cNvSpPr>
            <a:spLocks noGrp="1"/>
          </p:cNvSpPr>
          <p:nvPr>
            <p:ph type="title"/>
          </p:nvPr>
        </p:nvSpPr>
        <p:spPr>
          <a:xfrm>
            <a:off x="-1" y="-599"/>
            <a:ext cx="10598495" cy="1325563"/>
          </a:xfrm>
          <a:solidFill>
            <a:srgbClr val="002060"/>
          </a:solidFill>
        </p:spPr>
        <p:txBody>
          <a:bodyPr/>
          <a:lstStyle/>
          <a:p>
            <a:pPr algn="ctr"/>
            <a:r>
              <a:rPr lang="en-GB" b="1" u="sng" dirty="0">
                <a:solidFill>
                  <a:srgbClr val="FFC000"/>
                </a:solidFill>
              </a:rPr>
              <a:t>Course content and delivery</a:t>
            </a:r>
            <a:r>
              <a:rPr lang="en-GB" dirty="0">
                <a:solidFill>
                  <a:srgbClr val="FFC000"/>
                </a:solidFill>
              </a:rPr>
              <a:t> </a:t>
            </a:r>
          </a:p>
        </p:txBody>
      </p:sp>
      <p:pic>
        <p:nvPicPr>
          <p:cNvPr id="4" name="Picture 3">
            <a:extLst>
              <a:ext uri="{FF2B5EF4-FFF2-40B4-BE49-F238E27FC236}">
                <a16:creationId xmlns:a16="http://schemas.microsoft.com/office/drawing/2014/main" id="{ECDB46FE-C895-4332-A064-1E1961B3AF4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598495" y="5316796"/>
            <a:ext cx="1535326" cy="1470454"/>
          </a:xfrm>
          <a:prstGeom prst="rect">
            <a:avLst/>
          </a:prstGeom>
          <a:effectLst>
            <a:softEdge rad="50800"/>
          </a:effectLst>
        </p:spPr>
      </p:pic>
      <p:sp>
        <p:nvSpPr>
          <p:cNvPr id="8" name="Content Placeholder 7">
            <a:extLst>
              <a:ext uri="{FF2B5EF4-FFF2-40B4-BE49-F238E27FC236}">
                <a16:creationId xmlns:a16="http://schemas.microsoft.com/office/drawing/2014/main" id="{44DC0B61-3347-497D-A341-6E02B6951FA4}"/>
              </a:ext>
            </a:extLst>
          </p:cNvPr>
          <p:cNvSpPr>
            <a:spLocks noGrp="1"/>
          </p:cNvSpPr>
          <p:nvPr>
            <p:ph idx="1"/>
          </p:nvPr>
        </p:nvSpPr>
        <p:spPr>
          <a:xfrm>
            <a:off x="273378" y="1548757"/>
            <a:ext cx="10085446" cy="5078286"/>
          </a:xfrm>
        </p:spPr>
        <p:txBody>
          <a:bodyPr>
            <a:normAutofit/>
          </a:bodyPr>
          <a:lstStyle/>
          <a:p>
            <a:pPr marL="0" indent="0">
              <a:buNone/>
            </a:pPr>
            <a:r>
              <a:rPr lang="en-GB" dirty="0"/>
              <a:t>There are four components to the delivery of this: </a:t>
            </a:r>
          </a:p>
          <a:p>
            <a:pPr marL="514350" indent="-514350">
              <a:buAutoNum type="arabicPeriod"/>
            </a:pPr>
            <a:r>
              <a:rPr lang="en-GB" dirty="0"/>
              <a:t>Community Challenge</a:t>
            </a:r>
            <a:r>
              <a:rPr lang="en-GB" dirty="0">
                <a:solidFill>
                  <a:srgbClr val="FF0000"/>
                </a:solidFill>
              </a:rPr>
              <a:t>** </a:t>
            </a:r>
            <a:r>
              <a:rPr lang="en-GB" dirty="0"/>
              <a:t>(15%)</a:t>
            </a:r>
            <a:endParaRPr lang="en-GB" dirty="0">
              <a:solidFill>
                <a:srgbClr val="FF0000"/>
              </a:solidFill>
            </a:endParaRPr>
          </a:p>
          <a:p>
            <a:pPr marL="514350" indent="-514350">
              <a:buAutoNum type="arabicPeriod"/>
            </a:pPr>
            <a:r>
              <a:rPr lang="en-GB" dirty="0"/>
              <a:t>Enterprise and Employability Challenge (20%)</a:t>
            </a:r>
          </a:p>
          <a:p>
            <a:pPr marL="514350" indent="-514350">
              <a:buAutoNum type="arabicPeriod"/>
            </a:pPr>
            <a:r>
              <a:rPr lang="en-GB" dirty="0"/>
              <a:t>Global Citizenship Challenge (15%)</a:t>
            </a:r>
          </a:p>
          <a:p>
            <a:pPr marL="514350" indent="-514350">
              <a:buAutoNum type="arabicPeriod"/>
            </a:pPr>
            <a:r>
              <a:rPr lang="en-GB" dirty="0"/>
              <a:t>Individual Project  (50%)</a:t>
            </a:r>
          </a:p>
          <a:p>
            <a:pPr marL="0" indent="0">
              <a:buNone/>
            </a:pPr>
            <a:endParaRPr lang="en-GB" dirty="0"/>
          </a:p>
          <a:p>
            <a:pPr marL="0" indent="0">
              <a:buNone/>
            </a:pPr>
            <a:endParaRPr lang="en-GB" dirty="0"/>
          </a:p>
          <a:p>
            <a:pPr marL="0" indent="0">
              <a:buNone/>
            </a:pPr>
            <a:endParaRPr lang="en-GB" dirty="0"/>
          </a:p>
          <a:p>
            <a:pPr marL="0" indent="0">
              <a:buNone/>
            </a:pPr>
            <a:r>
              <a:rPr lang="en-GB" dirty="0">
                <a:solidFill>
                  <a:srgbClr val="FF0000"/>
                </a:solidFill>
              </a:rPr>
              <a:t>** Due to Covid-19 adaptations, the current </a:t>
            </a:r>
            <a:r>
              <a:rPr lang="en-GB" dirty="0" err="1">
                <a:solidFill>
                  <a:srgbClr val="FF0000"/>
                </a:solidFill>
              </a:rPr>
              <a:t>Yr</a:t>
            </a:r>
            <a:r>
              <a:rPr lang="en-GB" dirty="0">
                <a:solidFill>
                  <a:srgbClr val="FF0000"/>
                </a:solidFill>
              </a:rPr>
              <a:t> 11 cohort will not be undertaking this challenge </a:t>
            </a:r>
          </a:p>
        </p:txBody>
      </p:sp>
      <p:sp>
        <p:nvSpPr>
          <p:cNvPr id="9" name="Oval 8">
            <a:extLst>
              <a:ext uri="{FF2B5EF4-FFF2-40B4-BE49-F238E27FC236}">
                <a16:creationId xmlns:a16="http://schemas.microsoft.com/office/drawing/2014/main" id="{5F4D3E2E-181D-449D-8EE3-8807BE547A3D}"/>
              </a:ext>
            </a:extLst>
          </p:cNvPr>
          <p:cNvSpPr/>
          <p:nvPr/>
        </p:nvSpPr>
        <p:spPr>
          <a:xfrm>
            <a:off x="10672377" y="230188"/>
            <a:ext cx="1362846" cy="1318569"/>
          </a:xfrm>
          <a:prstGeom prst="ellipse">
            <a:avLst/>
          </a:prstGeom>
          <a:blipFill>
            <a:blip r:embed="rId6"/>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Oval 9">
            <a:extLst>
              <a:ext uri="{FF2B5EF4-FFF2-40B4-BE49-F238E27FC236}">
                <a16:creationId xmlns:a16="http://schemas.microsoft.com/office/drawing/2014/main" id="{9DF5C6B5-0E96-4F54-9841-49299D8D3F48}"/>
              </a:ext>
            </a:extLst>
          </p:cNvPr>
          <p:cNvSpPr/>
          <p:nvPr/>
        </p:nvSpPr>
        <p:spPr>
          <a:xfrm>
            <a:off x="10672376" y="1999114"/>
            <a:ext cx="1362846" cy="1318569"/>
          </a:xfrm>
          <a:prstGeom prst="ellipse">
            <a:avLst/>
          </a:prstGeom>
          <a:blipFill>
            <a:blip r:embed="rId7"/>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Oval 10">
            <a:extLst>
              <a:ext uri="{FF2B5EF4-FFF2-40B4-BE49-F238E27FC236}">
                <a16:creationId xmlns:a16="http://schemas.microsoft.com/office/drawing/2014/main" id="{D0C68C23-6439-4E32-A0EC-7CE7D53B1F62}"/>
              </a:ext>
            </a:extLst>
          </p:cNvPr>
          <p:cNvSpPr/>
          <p:nvPr/>
        </p:nvSpPr>
        <p:spPr>
          <a:xfrm>
            <a:off x="10684735" y="3754481"/>
            <a:ext cx="1362846" cy="1318569"/>
          </a:xfrm>
          <a:prstGeom prst="ellipse">
            <a:avLst/>
          </a:prstGeom>
          <a:blipFill>
            <a:blip r:embed="rId8"/>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Audio 4">
            <a:hlinkClick r:id="" action="ppaction://media"/>
            <a:extLst>
              <a:ext uri="{FF2B5EF4-FFF2-40B4-BE49-F238E27FC236}">
                <a16:creationId xmlns:a16="http://schemas.microsoft.com/office/drawing/2014/main" id="{8FA7AD17-445D-4206-9624-648E8EAA07DE}"/>
              </a:ext>
            </a:extLst>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11569700" y="6235700"/>
            <a:ext cx="406400" cy="406400"/>
          </a:xfrm>
          <a:prstGeom prst="rect">
            <a:avLst/>
          </a:prstGeom>
        </p:spPr>
      </p:pic>
    </p:spTree>
    <p:extLst>
      <p:ext uri="{BB962C8B-B14F-4D97-AF65-F5344CB8AC3E}">
        <p14:creationId xmlns:p14="http://schemas.microsoft.com/office/powerpoint/2010/main" val="815661877"/>
      </p:ext>
    </p:extLst>
  </p:cSld>
  <p:clrMapOvr>
    <a:masterClrMapping/>
  </p:clrMapOvr>
  <mc:AlternateContent xmlns:mc="http://schemas.openxmlformats.org/markup-compatibility/2006" xmlns:p14="http://schemas.microsoft.com/office/powerpoint/2010/main">
    <mc:Choice Requires="p14">
      <p:transition spd="slow" p14:dur="2000" advTm="137026"/>
    </mc:Choice>
    <mc:Fallback xmlns="">
      <p:transition spd="slow" advTm="13702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2E7631DA-8261-4A49-96B1-DE85EA90ACC7}"/>
              </a:ext>
            </a:extLst>
          </p:cNvPr>
          <p:cNvSpPr/>
          <p:nvPr/>
        </p:nvSpPr>
        <p:spPr>
          <a:xfrm>
            <a:off x="10515600" y="0"/>
            <a:ext cx="1676399" cy="6855211"/>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ABAB5264-CF5D-4412-86BD-57E59362F886}"/>
              </a:ext>
            </a:extLst>
          </p:cNvPr>
          <p:cNvSpPr>
            <a:spLocks noGrp="1"/>
          </p:cNvSpPr>
          <p:nvPr>
            <p:ph type="title"/>
          </p:nvPr>
        </p:nvSpPr>
        <p:spPr>
          <a:xfrm>
            <a:off x="-1" y="-599"/>
            <a:ext cx="10598495" cy="1325563"/>
          </a:xfrm>
          <a:solidFill>
            <a:srgbClr val="002060"/>
          </a:solidFill>
        </p:spPr>
        <p:txBody>
          <a:bodyPr/>
          <a:lstStyle/>
          <a:p>
            <a:pPr algn="ctr"/>
            <a:r>
              <a:rPr lang="en-GB" b="1" u="sng" dirty="0">
                <a:solidFill>
                  <a:srgbClr val="FFC000"/>
                </a:solidFill>
              </a:rPr>
              <a:t>Assessment</a:t>
            </a:r>
            <a:endParaRPr lang="en-GB" dirty="0">
              <a:solidFill>
                <a:srgbClr val="FFC000"/>
              </a:solidFill>
            </a:endParaRPr>
          </a:p>
        </p:txBody>
      </p:sp>
      <p:pic>
        <p:nvPicPr>
          <p:cNvPr id="4" name="Picture 3">
            <a:extLst>
              <a:ext uri="{FF2B5EF4-FFF2-40B4-BE49-F238E27FC236}">
                <a16:creationId xmlns:a16="http://schemas.microsoft.com/office/drawing/2014/main" id="{ECDB46FE-C895-4332-A064-1E1961B3AF4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598495" y="5316796"/>
            <a:ext cx="1535326" cy="1470454"/>
          </a:xfrm>
          <a:prstGeom prst="rect">
            <a:avLst/>
          </a:prstGeom>
          <a:effectLst>
            <a:softEdge rad="50800"/>
          </a:effectLst>
        </p:spPr>
      </p:pic>
      <p:sp>
        <p:nvSpPr>
          <p:cNvPr id="8" name="Content Placeholder 7">
            <a:extLst>
              <a:ext uri="{FF2B5EF4-FFF2-40B4-BE49-F238E27FC236}">
                <a16:creationId xmlns:a16="http://schemas.microsoft.com/office/drawing/2014/main" id="{44DC0B61-3347-497D-A341-6E02B6951FA4}"/>
              </a:ext>
            </a:extLst>
          </p:cNvPr>
          <p:cNvSpPr>
            <a:spLocks noGrp="1"/>
          </p:cNvSpPr>
          <p:nvPr>
            <p:ph idx="1"/>
          </p:nvPr>
        </p:nvSpPr>
        <p:spPr>
          <a:xfrm>
            <a:off x="127688" y="1448553"/>
            <a:ext cx="10231135" cy="5263332"/>
          </a:xfrm>
        </p:spPr>
        <p:txBody>
          <a:bodyPr>
            <a:normAutofit/>
          </a:bodyPr>
          <a:lstStyle/>
          <a:p>
            <a:pPr marL="0" indent="0">
              <a:buNone/>
            </a:pPr>
            <a:r>
              <a:rPr lang="en-GB" dirty="0"/>
              <a:t>How is the course assessed?</a:t>
            </a:r>
          </a:p>
          <a:p>
            <a:pPr marL="0" indent="0">
              <a:buNone/>
            </a:pPr>
            <a:r>
              <a:rPr lang="en-GB" dirty="0">
                <a:solidFill>
                  <a:srgbClr val="FF0000"/>
                </a:solidFill>
              </a:rPr>
              <a:t>The course is assessed on classwork, undertaken regularly in lessons throughout the pupils’ progress through Yr10 and Yr11. Pupils will always be informed which tasks make up part of their assessed work before undertaking the task. </a:t>
            </a:r>
          </a:p>
          <a:p>
            <a:pPr marL="0" indent="0">
              <a:buNone/>
            </a:pPr>
            <a:r>
              <a:rPr lang="en-GB" dirty="0">
                <a:solidFill>
                  <a:srgbClr val="FF0000"/>
                </a:solidFill>
              </a:rPr>
              <a:t>Work is then moderated internally to ensure consistency in completion and assessment, then entered to the WJEC exam board for external moderation.</a:t>
            </a:r>
            <a:endParaRPr lang="en-GB" dirty="0"/>
          </a:p>
          <a:p>
            <a:pPr marL="0" indent="0">
              <a:buNone/>
            </a:pPr>
            <a:r>
              <a:rPr lang="en-GB" dirty="0"/>
              <a:t>Will pupils have resit opportunities to improve their results?</a:t>
            </a:r>
          </a:p>
          <a:p>
            <a:pPr marL="0" indent="0">
              <a:buNone/>
            </a:pPr>
            <a:r>
              <a:rPr lang="en-GB" dirty="0">
                <a:solidFill>
                  <a:srgbClr val="FF0000"/>
                </a:solidFill>
              </a:rPr>
              <a:t>Unfortunately, pupils do not have the opportunity to re-enter work already completed and entered to the exam board. The are allowed, however, to start that work again and re-submit it if required. </a:t>
            </a:r>
          </a:p>
        </p:txBody>
      </p:sp>
      <p:sp>
        <p:nvSpPr>
          <p:cNvPr id="9" name="Oval 8">
            <a:extLst>
              <a:ext uri="{FF2B5EF4-FFF2-40B4-BE49-F238E27FC236}">
                <a16:creationId xmlns:a16="http://schemas.microsoft.com/office/drawing/2014/main" id="{5F4D3E2E-181D-449D-8EE3-8807BE547A3D}"/>
              </a:ext>
            </a:extLst>
          </p:cNvPr>
          <p:cNvSpPr/>
          <p:nvPr/>
        </p:nvSpPr>
        <p:spPr>
          <a:xfrm>
            <a:off x="10672377" y="230188"/>
            <a:ext cx="1362846" cy="1318569"/>
          </a:xfrm>
          <a:prstGeom prst="ellipse">
            <a:avLst/>
          </a:prstGeom>
          <a:blipFill>
            <a:blip r:embed="rId6"/>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Oval 9">
            <a:extLst>
              <a:ext uri="{FF2B5EF4-FFF2-40B4-BE49-F238E27FC236}">
                <a16:creationId xmlns:a16="http://schemas.microsoft.com/office/drawing/2014/main" id="{9DF5C6B5-0E96-4F54-9841-49299D8D3F48}"/>
              </a:ext>
            </a:extLst>
          </p:cNvPr>
          <p:cNvSpPr/>
          <p:nvPr/>
        </p:nvSpPr>
        <p:spPr>
          <a:xfrm>
            <a:off x="10672376" y="1999114"/>
            <a:ext cx="1362846" cy="1318569"/>
          </a:xfrm>
          <a:prstGeom prst="ellipse">
            <a:avLst/>
          </a:prstGeom>
          <a:blipFill>
            <a:blip r:embed="rId7"/>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Oval 10">
            <a:extLst>
              <a:ext uri="{FF2B5EF4-FFF2-40B4-BE49-F238E27FC236}">
                <a16:creationId xmlns:a16="http://schemas.microsoft.com/office/drawing/2014/main" id="{D0C68C23-6439-4E32-A0EC-7CE7D53B1F62}"/>
              </a:ext>
            </a:extLst>
          </p:cNvPr>
          <p:cNvSpPr/>
          <p:nvPr/>
        </p:nvSpPr>
        <p:spPr>
          <a:xfrm>
            <a:off x="10684735" y="3754481"/>
            <a:ext cx="1362846" cy="1318569"/>
          </a:xfrm>
          <a:prstGeom prst="ellipse">
            <a:avLst/>
          </a:prstGeom>
          <a:blipFill>
            <a:blip r:embed="rId8"/>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Audio 4">
            <a:hlinkClick r:id="" action="ppaction://media"/>
            <a:extLst>
              <a:ext uri="{FF2B5EF4-FFF2-40B4-BE49-F238E27FC236}">
                <a16:creationId xmlns:a16="http://schemas.microsoft.com/office/drawing/2014/main" id="{A6AC1828-8AB9-4075-927A-3E811F3E6FB2}"/>
              </a:ext>
            </a:extLst>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11569700" y="6235700"/>
            <a:ext cx="406400" cy="406400"/>
          </a:xfrm>
          <a:prstGeom prst="rect">
            <a:avLst/>
          </a:prstGeom>
        </p:spPr>
      </p:pic>
    </p:spTree>
    <p:extLst>
      <p:ext uri="{BB962C8B-B14F-4D97-AF65-F5344CB8AC3E}">
        <p14:creationId xmlns:p14="http://schemas.microsoft.com/office/powerpoint/2010/main" val="71739640"/>
      </p:ext>
    </p:extLst>
  </p:cSld>
  <p:clrMapOvr>
    <a:masterClrMapping/>
  </p:clrMapOvr>
  <mc:AlternateContent xmlns:mc="http://schemas.openxmlformats.org/markup-compatibility/2006" xmlns:p14="http://schemas.microsoft.com/office/powerpoint/2010/main">
    <mc:Choice Requires="p14">
      <p:transition spd="slow" p14:dur="2000" advTm="71955"/>
    </mc:Choice>
    <mc:Fallback xmlns="">
      <p:transition spd="slow" advTm="7195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2E7631DA-8261-4A49-96B1-DE85EA90ACC7}"/>
              </a:ext>
            </a:extLst>
          </p:cNvPr>
          <p:cNvSpPr/>
          <p:nvPr/>
        </p:nvSpPr>
        <p:spPr>
          <a:xfrm>
            <a:off x="10515600" y="0"/>
            <a:ext cx="1676399" cy="6855211"/>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ABAB5264-CF5D-4412-86BD-57E59362F886}"/>
              </a:ext>
            </a:extLst>
          </p:cNvPr>
          <p:cNvSpPr>
            <a:spLocks noGrp="1"/>
          </p:cNvSpPr>
          <p:nvPr>
            <p:ph type="title"/>
          </p:nvPr>
        </p:nvSpPr>
        <p:spPr>
          <a:xfrm>
            <a:off x="-1" y="-599"/>
            <a:ext cx="10598495" cy="1325563"/>
          </a:xfrm>
          <a:solidFill>
            <a:srgbClr val="002060"/>
          </a:solidFill>
        </p:spPr>
        <p:txBody>
          <a:bodyPr/>
          <a:lstStyle/>
          <a:p>
            <a:pPr algn="ctr"/>
            <a:r>
              <a:rPr lang="en-GB" b="1" u="sng" dirty="0">
                <a:solidFill>
                  <a:srgbClr val="FFC000"/>
                </a:solidFill>
              </a:rPr>
              <a:t>Skills Development</a:t>
            </a:r>
            <a:endParaRPr lang="en-GB" dirty="0">
              <a:solidFill>
                <a:srgbClr val="FFC000"/>
              </a:solidFill>
            </a:endParaRPr>
          </a:p>
        </p:txBody>
      </p:sp>
      <p:pic>
        <p:nvPicPr>
          <p:cNvPr id="4" name="Picture 3">
            <a:extLst>
              <a:ext uri="{FF2B5EF4-FFF2-40B4-BE49-F238E27FC236}">
                <a16:creationId xmlns:a16="http://schemas.microsoft.com/office/drawing/2014/main" id="{ECDB46FE-C895-4332-A064-1E1961B3AF4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598495" y="5316796"/>
            <a:ext cx="1535326" cy="1470454"/>
          </a:xfrm>
          <a:prstGeom prst="rect">
            <a:avLst/>
          </a:prstGeom>
          <a:effectLst>
            <a:softEdge rad="50800"/>
          </a:effectLst>
        </p:spPr>
      </p:pic>
      <p:sp>
        <p:nvSpPr>
          <p:cNvPr id="8" name="Content Placeholder 7">
            <a:extLst>
              <a:ext uri="{FF2B5EF4-FFF2-40B4-BE49-F238E27FC236}">
                <a16:creationId xmlns:a16="http://schemas.microsoft.com/office/drawing/2014/main" id="{44DC0B61-3347-497D-A341-6E02B6951FA4}"/>
              </a:ext>
            </a:extLst>
          </p:cNvPr>
          <p:cNvSpPr>
            <a:spLocks noGrp="1"/>
          </p:cNvSpPr>
          <p:nvPr>
            <p:ph idx="1"/>
          </p:nvPr>
        </p:nvSpPr>
        <p:spPr>
          <a:xfrm>
            <a:off x="156778" y="1461154"/>
            <a:ext cx="10214404" cy="5326095"/>
          </a:xfrm>
        </p:spPr>
        <p:txBody>
          <a:bodyPr>
            <a:normAutofit fontScale="92500" lnSpcReduction="10000"/>
          </a:bodyPr>
          <a:lstStyle/>
          <a:p>
            <a:pPr marL="0" indent="0">
              <a:buNone/>
            </a:pPr>
            <a:r>
              <a:rPr lang="en-GB" dirty="0"/>
              <a:t>What skills will pupils develop through studying the course and how will they do this?</a:t>
            </a:r>
          </a:p>
          <a:p>
            <a:pPr marL="0" indent="0">
              <a:buNone/>
            </a:pPr>
            <a:r>
              <a:rPr lang="en-GB" dirty="0">
                <a:solidFill>
                  <a:srgbClr val="FF0000"/>
                </a:solidFill>
              </a:rPr>
              <a:t>As a skills based course, the whole purpose behind the qualification is to develop a wide range of pupil skills. These are specifically measured in different ways across the different challenges, but all are assessed in their final Individual Project. </a:t>
            </a:r>
          </a:p>
          <a:p>
            <a:pPr marL="0" indent="0">
              <a:buNone/>
            </a:pPr>
            <a:r>
              <a:rPr lang="en-GB" dirty="0">
                <a:solidFill>
                  <a:srgbClr val="FF0000"/>
                </a:solidFill>
              </a:rPr>
              <a:t>Literacy, Numeracy, Digital Literacy, Problem Solving and Critical Thinking, Creativity and Innovation, Personal Effectiveness and Planning and Organisation</a:t>
            </a:r>
          </a:p>
          <a:p>
            <a:pPr marL="0" indent="0">
              <a:buNone/>
            </a:pPr>
            <a:r>
              <a:rPr lang="en-GB" dirty="0"/>
              <a:t>What can they do to practise these skills?</a:t>
            </a:r>
          </a:p>
          <a:p>
            <a:pPr marL="0" indent="0">
              <a:buNone/>
            </a:pPr>
            <a:r>
              <a:rPr lang="en-GB" dirty="0">
                <a:solidFill>
                  <a:srgbClr val="FF0000"/>
                </a:solidFill>
              </a:rPr>
              <a:t>Apply the methods and strategies discussed in these lessons to their work across all subject areas in school. Skills in creating a CV and writing a cover letter for future job roles can also be used once pupils start to apply for jobs in the wider world. </a:t>
            </a:r>
          </a:p>
        </p:txBody>
      </p:sp>
      <p:sp>
        <p:nvSpPr>
          <p:cNvPr id="9" name="Oval 8">
            <a:extLst>
              <a:ext uri="{FF2B5EF4-FFF2-40B4-BE49-F238E27FC236}">
                <a16:creationId xmlns:a16="http://schemas.microsoft.com/office/drawing/2014/main" id="{5F4D3E2E-181D-449D-8EE3-8807BE547A3D}"/>
              </a:ext>
            </a:extLst>
          </p:cNvPr>
          <p:cNvSpPr/>
          <p:nvPr/>
        </p:nvSpPr>
        <p:spPr>
          <a:xfrm>
            <a:off x="10672377" y="230188"/>
            <a:ext cx="1362846" cy="1318569"/>
          </a:xfrm>
          <a:prstGeom prst="ellipse">
            <a:avLst/>
          </a:prstGeom>
          <a:blipFill>
            <a:blip r:embed="rId6"/>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Oval 9">
            <a:extLst>
              <a:ext uri="{FF2B5EF4-FFF2-40B4-BE49-F238E27FC236}">
                <a16:creationId xmlns:a16="http://schemas.microsoft.com/office/drawing/2014/main" id="{9DF5C6B5-0E96-4F54-9841-49299D8D3F48}"/>
              </a:ext>
            </a:extLst>
          </p:cNvPr>
          <p:cNvSpPr/>
          <p:nvPr/>
        </p:nvSpPr>
        <p:spPr>
          <a:xfrm>
            <a:off x="10672376" y="1999114"/>
            <a:ext cx="1362846" cy="1318569"/>
          </a:xfrm>
          <a:prstGeom prst="ellipse">
            <a:avLst/>
          </a:prstGeom>
          <a:blipFill>
            <a:blip r:embed="rId7"/>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Oval 10">
            <a:extLst>
              <a:ext uri="{FF2B5EF4-FFF2-40B4-BE49-F238E27FC236}">
                <a16:creationId xmlns:a16="http://schemas.microsoft.com/office/drawing/2014/main" id="{D0C68C23-6439-4E32-A0EC-7CE7D53B1F62}"/>
              </a:ext>
            </a:extLst>
          </p:cNvPr>
          <p:cNvSpPr/>
          <p:nvPr/>
        </p:nvSpPr>
        <p:spPr>
          <a:xfrm>
            <a:off x="10684735" y="3754481"/>
            <a:ext cx="1362846" cy="1318569"/>
          </a:xfrm>
          <a:prstGeom prst="ellipse">
            <a:avLst/>
          </a:prstGeom>
          <a:blipFill>
            <a:blip r:embed="rId8"/>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Audio 2">
            <a:hlinkClick r:id="" action="ppaction://media"/>
            <a:extLst>
              <a:ext uri="{FF2B5EF4-FFF2-40B4-BE49-F238E27FC236}">
                <a16:creationId xmlns:a16="http://schemas.microsoft.com/office/drawing/2014/main" id="{3160AD9C-1682-4ADD-8504-0D3459563902}"/>
              </a:ext>
            </a:extLst>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11569700" y="6235700"/>
            <a:ext cx="406400" cy="406400"/>
          </a:xfrm>
          <a:prstGeom prst="rect">
            <a:avLst/>
          </a:prstGeom>
        </p:spPr>
      </p:pic>
    </p:spTree>
    <p:extLst>
      <p:ext uri="{BB962C8B-B14F-4D97-AF65-F5344CB8AC3E}">
        <p14:creationId xmlns:p14="http://schemas.microsoft.com/office/powerpoint/2010/main" val="1234243362"/>
      </p:ext>
    </p:extLst>
  </p:cSld>
  <p:clrMapOvr>
    <a:masterClrMapping/>
  </p:clrMapOvr>
  <mc:AlternateContent xmlns:mc="http://schemas.openxmlformats.org/markup-compatibility/2006" xmlns:p14="http://schemas.microsoft.com/office/powerpoint/2010/main">
    <mc:Choice Requires="p14">
      <p:transition spd="slow" p14:dur="2000" advTm="74394"/>
    </mc:Choice>
    <mc:Fallback xmlns="">
      <p:transition spd="slow" advTm="7439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2E7631DA-8261-4A49-96B1-DE85EA90ACC7}"/>
              </a:ext>
            </a:extLst>
          </p:cNvPr>
          <p:cNvSpPr/>
          <p:nvPr/>
        </p:nvSpPr>
        <p:spPr>
          <a:xfrm>
            <a:off x="10515600" y="0"/>
            <a:ext cx="1676399" cy="6855211"/>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ABAB5264-CF5D-4412-86BD-57E59362F886}"/>
              </a:ext>
            </a:extLst>
          </p:cNvPr>
          <p:cNvSpPr>
            <a:spLocks noGrp="1"/>
          </p:cNvSpPr>
          <p:nvPr>
            <p:ph type="title"/>
          </p:nvPr>
        </p:nvSpPr>
        <p:spPr>
          <a:xfrm>
            <a:off x="-1" y="-599"/>
            <a:ext cx="10598495" cy="1325563"/>
          </a:xfrm>
          <a:solidFill>
            <a:srgbClr val="002060"/>
          </a:solidFill>
        </p:spPr>
        <p:txBody>
          <a:bodyPr/>
          <a:lstStyle/>
          <a:p>
            <a:pPr algn="ctr"/>
            <a:r>
              <a:rPr lang="en-GB" b="1" u="sng" dirty="0">
                <a:solidFill>
                  <a:srgbClr val="FFC000"/>
                </a:solidFill>
              </a:rPr>
              <a:t>Our Expectations</a:t>
            </a:r>
            <a:endParaRPr lang="en-GB" dirty="0">
              <a:solidFill>
                <a:srgbClr val="FFC000"/>
              </a:solidFill>
            </a:endParaRPr>
          </a:p>
        </p:txBody>
      </p:sp>
      <p:pic>
        <p:nvPicPr>
          <p:cNvPr id="4" name="Picture 3">
            <a:extLst>
              <a:ext uri="{FF2B5EF4-FFF2-40B4-BE49-F238E27FC236}">
                <a16:creationId xmlns:a16="http://schemas.microsoft.com/office/drawing/2014/main" id="{ECDB46FE-C895-4332-A064-1E1961B3AF4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598495" y="5316796"/>
            <a:ext cx="1535326" cy="1470454"/>
          </a:xfrm>
          <a:prstGeom prst="rect">
            <a:avLst/>
          </a:prstGeom>
          <a:effectLst>
            <a:softEdge rad="50800"/>
          </a:effectLst>
        </p:spPr>
      </p:pic>
      <p:sp>
        <p:nvSpPr>
          <p:cNvPr id="8" name="Content Placeholder 7">
            <a:extLst>
              <a:ext uri="{FF2B5EF4-FFF2-40B4-BE49-F238E27FC236}">
                <a16:creationId xmlns:a16="http://schemas.microsoft.com/office/drawing/2014/main" id="{44DC0B61-3347-497D-A341-6E02B6951FA4}"/>
              </a:ext>
            </a:extLst>
          </p:cNvPr>
          <p:cNvSpPr>
            <a:spLocks noGrp="1"/>
          </p:cNvSpPr>
          <p:nvPr>
            <p:ph idx="1"/>
          </p:nvPr>
        </p:nvSpPr>
        <p:spPr>
          <a:xfrm>
            <a:off x="98598" y="1429699"/>
            <a:ext cx="10272584" cy="5282186"/>
          </a:xfrm>
        </p:spPr>
        <p:txBody>
          <a:bodyPr/>
          <a:lstStyle/>
          <a:p>
            <a:pPr marL="0" indent="0">
              <a:buNone/>
            </a:pPr>
            <a:endParaRPr lang="en-GB" dirty="0">
              <a:solidFill>
                <a:srgbClr val="FF0000"/>
              </a:solidFill>
            </a:endParaRPr>
          </a:p>
          <a:p>
            <a:pPr marL="0" indent="0">
              <a:buNone/>
            </a:pPr>
            <a:endParaRPr lang="en-GB" dirty="0">
              <a:solidFill>
                <a:srgbClr val="FF0000"/>
              </a:solidFill>
            </a:endParaRPr>
          </a:p>
          <a:p>
            <a:pPr marL="0" indent="0">
              <a:buNone/>
            </a:pPr>
            <a:r>
              <a:rPr lang="en-GB" dirty="0">
                <a:solidFill>
                  <a:srgbClr val="FF0000"/>
                </a:solidFill>
              </a:rPr>
              <a:t>As work for Skills Challenge is continuous assessment throughout your lessons in </a:t>
            </a:r>
            <a:r>
              <a:rPr lang="en-GB" dirty="0" err="1">
                <a:solidFill>
                  <a:srgbClr val="FF0000"/>
                </a:solidFill>
              </a:rPr>
              <a:t>Yr</a:t>
            </a:r>
            <a:r>
              <a:rPr lang="en-GB" dirty="0">
                <a:solidFill>
                  <a:srgbClr val="FF0000"/>
                </a:solidFill>
              </a:rPr>
              <a:t> 10 and </a:t>
            </a:r>
            <a:r>
              <a:rPr lang="en-GB" dirty="0" err="1">
                <a:solidFill>
                  <a:srgbClr val="FF0000"/>
                </a:solidFill>
              </a:rPr>
              <a:t>Yr</a:t>
            </a:r>
            <a:r>
              <a:rPr lang="en-GB" dirty="0">
                <a:solidFill>
                  <a:srgbClr val="FF0000"/>
                </a:solidFill>
              </a:rPr>
              <a:t> 11, having a positive work ethic, good organisation of your work in your Google Documents area, handing in required tasks by the set deadlines in Google Classroom for teachers to give feedback if required, and responded positively to the feedback given are the key attributes of a successful learner in this qualification. </a:t>
            </a:r>
          </a:p>
          <a:p>
            <a:pPr marL="0" indent="0">
              <a:buNone/>
            </a:pPr>
            <a:endParaRPr lang="en-GB" dirty="0">
              <a:solidFill>
                <a:srgbClr val="FF0000"/>
              </a:solidFill>
            </a:endParaRPr>
          </a:p>
        </p:txBody>
      </p:sp>
      <p:sp>
        <p:nvSpPr>
          <p:cNvPr id="9" name="Oval 8">
            <a:extLst>
              <a:ext uri="{FF2B5EF4-FFF2-40B4-BE49-F238E27FC236}">
                <a16:creationId xmlns:a16="http://schemas.microsoft.com/office/drawing/2014/main" id="{5F4D3E2E-181D-449D-8EE3-8807BE547A3D}"/>
              </a:ext>
            </a:extLst>
          </p:cNvPr>
          <p:cNvSpPr/>
          <p:nvPr/>
        </p:nvSpPr>
        <p:spPr>
          <a:xfrm>
            <a:off x="10672377" y="230188"/>
            <a:ext cx="1362846" cy="1318569"/>
          </a:xfrm>
          <a:prstGeom prst="ellipse">
            <a:avLst/>
          </a:prstGeom>
          <a:blipFill>
            <a:blip r:embed="rId6"/>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Oval 9">
            <a:extLst>
              <a:ext uri="{FF2B5EF4-FFF2-40B4-BE49-F238E27FC236}">
                <a16:creationId xmlns:a16="http://schemas.microsoft.com/office/drawing/2014/main" id="{9DF5C6B5-0E96-4F54-9841-49299D8D3F48}"/>
              </a:ext>
            </a:extLst>
          </p:cNvPr>
          <p:cNvSpPr/>
          <p:nvPr/>
        </p:nvSpPr>
        <p:spPr>
          <a:xfrm>
            <a:off x="10672376" y="1999114"/>
            <a:ext cx="1362846" cy="1318569"/>
          </a:xfrm>
          <a:prstGeom prst="ellipse">
            <a:avLst/>
          </a:prstGeom>
          <a:blipFill>
            <a:blip r:embed="rId7"/>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Oval 10">
            <a:extLst>
              <a:ext uri="{FF2B5EF4-FFF2-40B4-BE49-F238E27FC236}">
                <a16:creationId xmlns:a16="http://schemas.microsoft.com/office/drawing/2014/main" id="{D0C68C23-6439-4E32-A0EC-7CE7D53B1F62}"/>
              </a:ext>
            </a:extLst>
          </p:cNvPr>
          <p:cNvSpPr/>
          <p:nvPr/>
        </p:nvSpPr>
        <p:spPr>
          <a:xfrm>
            <a:off x="10684735" y="3754481"/>
            <a:ext cx="1362846" cy="1318569"/>
          </a:xfrm>
          <a:prstGeom prst="ellipse">
            <a:avLst/>
          </a:prstGeom>
          <a:blipFill>
            <a:blip r:embed="rId8"/>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Audio 2">
            <a:hlinkClick r:id="" action="ppaction://media"/>
            <a:extLst>
              <a:ext uri="{FF2B5EF4-FFF2-40B4-BE49-F238E27FC236}">
                <a16:creationId xmlns:a16="http://schemas.microsoft.com/office/drawing/2014/main" id="{0C7BB3D4-854A-4DFA-A633-A8D7CA6854C3}"/>
              </a:ext>
            </a:extLst>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11569700" y="6235700"/>
            <a:ext cx="406400" cy="406400"/>
          </a:xfrm>
          <a:prstGeom prst="rect">
            <a:avLst/>
          </a:prstGeom>
        </p:spPr>
      </p:pic>
    </p:spTree>
    <p:extLst>
      <p:ext uri="{BB962C8B-B14F-4D97-AF65-F5344CB8AC3E}">
        <p14:creationId xmlns:p14="http://schemas.microsoft.com/office/powerpoint/2010/main" val="2510285152"/>
      </p:ext>
    </p:extLst>
  </p:cSld>
  <p:clrMapOvr>
    <a:masterClrMapping/>
  </p:clrMapOvr>
  <mc:AlternateContent xmlns:mc="http://schemas.openxmlformats.org/markup-compatibility/2006" xmlns:p14="http://schemas.microsoft.com/office/powerpoint/2010/main">
    <mc:Choice Requires="p14">
      <p:transition spd="slow" p14:dur="2000" advTm="34044"/>
    </mc:Choice>
    <mc:Fallback xmlns="">
      <p:transition spd="slow" advTm="3404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2E7631DA-8261-4A49-96B1-DE85EA90ACC7}"/>
              </a:ext>
            </a:extLst>
          </p:cNvPr>
          <p:cNvSpPr/>
          <p:nvPr/>
        </p:nvSpPr>
        <p:spPr>
          <a:xfrm>
            <a:off x="10515600" y="0"/>
            <a:ext cx="1676399" cy="6855211"/>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ABAB5264-CF5D-4412-86BD-57E59362F886}"/>
              </a:ext>
            </a:extLst>
          </p:cNvPr>
          <p:cNvSpPr>
            <a:spLocks noGrp="1"/>
          </p:cNvSpPr>
          <p:nvPr>
            <p:ph type="title"/>
          </p:nvPr>
        </p:nvSpPr>
        <p:spPr>
          <a:xfrm>
            <a:off x="-1" y="-599"/>
            <a:ext cx="10598495" cy="1325563"/>
          </a:xfrm>
          <a:solidFill>
            <a:srgbClr val="002060"/>
          </a:solidFill>
        </p:spPr>
        <p:txBody>
          <a:bodyPr/>
          <a:lstStyle/>
          <a:p>
            <a:pPr algn="ctr"/>
            <a:r>
              <a:rPr lang="en-GB" b="1" u="sng" dirty="0">
                <a:solidFill>
                  <a:srgbClr val="FFC000"/>
                </a:solidFill>
              </a:rPr>
              <a:t>Resources and Support</a:t>
            </a:r>
            <a:endParaRPr lang="en-GB" dirty="0">
              <a:solidFill>
                <a:srgbClr val="FFC000"/>
              </a:solidFill>
            </a:endParaRPr>
          </a:p>
        </p:txBody>
      </p:sp>
      <p:pic>
        <p:nvPicPr>
          <p:cNvPr id="4" name="Picture 3">
            <a:extLst>
              <a:ext uri="{FF2B5EF4-FFF2-40B4-BE49-F238E27FC236}">
                <a16:creationId xmlns:a16="http://schemas.microsoft.com/office/drawing/2014/main" id="{ECDB46FE-C895-4332-A064-1E1961B3AF4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598495" y="5316796"/>
            <a:ext cx="1535326" cy="1470454"/>
          </a:xfrm>
          <a:prstGeom prst="rect">
            <a:avLst/>
          </a:prstGeom>
          <a:effectLst>
            <a:softEdge rad="50800"/>
          </a:effectLst>
        </p:spPr>
      </p:pic>
      <p:sp>
        <p:nvSpPr>
          <p:cNvPr id="8" name="Content Placeholder 7">
            <a:extLst>
              <a:ext uri="{FF2B5EF4-FFF2-40B4-BE49-F238E27FC236}">
                <a16:creationId xmlns:a16="http://schemas.microsoft.com/office/drawing/2014/main" id="{44DC0B61-3347-497D-A341-6E02B6951FA4}"/>
              </a:ext>
            </a:extLst>
          </p:cNvPr>
          <p:cNvSpPr>
            <a:spLocks noGrp="1"/>
          </p:cNvSpPr>
          <p:nvPr>
            <p:ph idx="1"/>
          </p:nvPr>
        </p:nvSpPr>
        <p:spPr>
          <a:xfrm>
            <a:off x="144419" y="1457979"/>
            <a:ext cx="10214404" cy="5235051"/>
          </a:xfrm>
        </p:spPr>
        <p:txBody>
          <a:bodyPr>
            <a:normAutofit lnSpcReduction="10000"/>
          </a:bodyPr>
          <a:lstStyle/>
          <a:p>
            <a:pPr marL="0" indent="0">
              <a:buNone/>
            </a:pPr>
            <a:r>
              <a:rPr lang="en-GB" dirty="0"/>
              <a:t>What resources will you make available to support learning?</a:t>
            </a:r>
          </a:p>
          <a:p>
            <a:pPr marL="0" indent="0">
              <a:buNone/>
            </a:pPr>
            <a:r>
              <a:rPr lang="en-GB" dirty="0">
                <a:solidFill>
                  <a:srgbClr val="FF0000"/>
                </a:solidFill>
              </a:rPr>
              <a:t>Pupils have access to wide range of support materials in each lesson, posted onto their Google Classroom area to help them complete the required tasks. </a:t>
            </a:r>
          </a:p>
          <a:p>
            <a:pPr marL="0" indent="0">
              <a:buNone/>
            </a:pPr>
            <a:r>
              <a:rPr lang="en-GB" dirty="0"/>
              <a:t>How can parents/carers support their children in your subject?</a:t>
            </a:r>
          </a:p>
          <a:p>
            <a:pPr marL="0" indent="0">
              <a:buNone/>
            </a:pPr>
            <a:r>
              <a:rPr lang="en-GB" dirty="0">
                <a:solidFill>
                  <a:srgbClr val="FF0000"/>
                </a:solidFill>
              </a:rPr>
              <a:t>The best support that parents/carers can give for the Skills Challenge Certificate is the positive reinforcement of the importance in this qualification for pupils’ future educational pathways and career opportunities. As a mandatory subject, many pupils may not see its importance, but it has been the deciding qualification for many in terms of both college and future university applications being accepted. Promote its worth, and the importance of pupils adhering to set deadlines for assessment work. </a:t>
            </a:r>
          </a:p>
        </p:txBody>
      </p:sp>
      <p:sp>
        <p:nvSpPr>
          <p:cNvPr id="9" name="Oval 8">
            <a:extLst>
              <a:ext uri="{FF2B5EF4-FFF2-40B4-BE49-F238E27FC236}">
                <a16:creationId xmlns:a16="http://schemas.microsoft.com/office/drawing/2014/main" id="{5F4D3E2E-181D-449D-8EE3-8807BE547A3D}"/>
              </a:ext>
            </a:extLst>
          </p:cNvPr>
          <p:cNvSpPr/>
          <p:nvPr/>
        </p:nvSpPr>
        <p:spPr>
          <a:xfrm>
            <a:off x="10672377" y="230188"/>
            <a:ext cx="1362846" cy="1318569"/>
          </a:xfrm>
          <a:prstGeom prst="ellipse">
            <a:avLst/>
          </a:prstGeom>
          <a:blipFill>
            <a:blip r:embed="rId6"/>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Oval 9">
            <a:extLst>
              <a:ext uri="{FF2B5EF4-FFF2-40B4-BE49-F238E27FC236}">
                <a16:creationId xmlns:a16="http://schemas.microsoft.com/office/drawing/2014/main" id="{9DF5C6B5-0E96-4F54-9841-49299D8D3F48}"/>
              </a:ext>
            </a:extLst>
          </p:cNvPr>
          <p:cNvSpPr/>
          <p:nvPr/>
        </p:nvSpPr>
        <p:spPr>
          <a:xfrm>
            <a:off x="10672376" y="1999114"/>
            <a:ext cx="1362846" cy="1318569"/>
          </a:xfrm>
          <a:prstGeom prst="ellipse">
            <a:avLst/>
          </a:prstGeom>
          <a:blipFill>
            <a:blip r:embed="rId7"/>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Oval 10">
            <a:extLst>
              <a:ext uri="{FF2B5EF4-FFF2-40B4-BE49-F238E27FC236}">
                <a16:creationId xmlns:a16="http://schemas.microsoft.com/office/drawing/2014/main" id="{D0C68C23-6439-4E32-A0EC-7CE7D53B1F62}"/>
              </a:ext>
            </a:extLst>
          </p:cNvPr>
          <p:cNvSpPr/>
          <p:nvPr/>
        </p:nvSpPr>
        <p:spPr>
          <a:xfrm>
            <a:off x="10684735" y="3754481"/>
            <a:ext cx="1362846" cy="1318569"/>
          </a:xfrm>
          <a:prstGeom prst="ellipse">
            <a:avLst/>
          </a:prstGeom>
          <a:blipFill>
            <a:blip r:embed="rId8"/>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Audio 4">
            <a:hlinkClick r:id="" action="ppaction://media"/>
            <a:extLst>
              <a:ext uri="{FF2B5EF4-FFF2-40B4-BE49-F238E27FC236}">
                <a16:creationId xmlns:a16="http://schemas.microsoft.com/office/drawing/2014/main" id="{C428DC00-8A2D-4648-BE4B-41DB9E7CD92B}"/>
              </a:ext>
            </a:extLst>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11569700" y="6235700"/>
            <a:ext cx="406400" cy="406400"/>
          </a:xfrm>
          <a:prstGeom prst="rect">
            <a:avLst/>
          </a:prstGeom>
        </p:spPr>
      </p:pic>
    </p:spTree>
    <p:extLst>
      <p:ext uri="{BB962C8B-B14F-4D97-AF65-F5344CB8AC3E}">
        <p14:creationId xmlns:p14="http://schemas.microsoft.com/office/powerpoint/2010/main" val="2184427803"/>
      </p:ext>
    </p:extLst>
  </p:cSld>
  <p:clrMapOvr>
    <a:masterClrMapping/>
  </p:clrMapOvr>
  <mc:AlternateContent xmlns:mc="http://schemas.openxmlformats.org/markup-compatibility/2006" xmlns:p14="http://schemas.microsoft.com/office/powerpoint/2010/main">
    <mc:Choice Requires="p14">
      <p:transition spd="slow" p14:dur="2000" advTm="62679"/>
    </mc:Choice>
    <mc:Fallback xmlns="">
      <p:transition spd="slow" advTm="6267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102</TotalTime>
  <Words>652</Words>
  <Application>Microsoft Office PowerPoint</Application>
  <PresentationFormat>Widescreen</PresentationFormat>
  <Paragraphs>56</Paragraphs>
  <Slides>7</Slides>
  <Notes>7</Notes>
  <HiddenSlides>0</HiddenSlides>
  <MMClips>7</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Adamsky SF</vt:lpstr>
      <vt:lpstr>Arial</vt:lpstr>
      <vt:lpstr>Calibri</vt:lpstr>
      <vt:lpstr>Calibri Light</vt:lpstr>
      <vt:lpstr>Office Theme</vt:lpstr>
      <vt:lpstr>PowerPoint Presentation</vt:lpstr>
      <vt:lpstr>Course content and delivery </vt:lpstr>
      <vt:lpstr>Course content and delivery </vt:lpstr>
      <vt:lpstr>Assessment</vt:lpstr>
      <vt:lpstr>Skills Development</vt:lpstr>
      <vt:lpstr>Our Expectations</vt:lpstr>
      <vt:lpstr>Resources and Support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Year 10 and 11 Information Evening</dc:title>
  <dc:creator>Kirsty Irvine</dc:creator>
  <cp:lastModifiedBy>Kirsty Irvine</cp:lastModifiedBy>
  <cp:revision>12</cp:revision>
  <dcterms:created xsi:type="dcterms:W3CDTF">2021-09-23T20:46:14Z</dcterms:created>
  <dcterms:modified xsi:type="dcterms:W3CDTF">2021-10-11T07:45:47Z</dcterms:modified>
</cp:coreProperties>
</file>